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4" r:id="rId1"/>
  </p:sldMasterIdLst>
  <p:notesMasterIdLst>
    <p:notesMasterId r:id="rId24"/>
  </p:notesMasterIdLst>
  <p:sldIdLst>
    <p:sldId id="256" r:id="rId2"/>
    <p:sldId id="274" r:id="rId3"/>
    <p:sldId id="263" r:id="rId4"/>
    <p:sldId id="273" r:id="rId5"/>
    <p:sldId id="267" r:id="rId6"/>
    <p:sldId id="268" r:id="rId7"/>
    <p:sldId id="280" r:id="rId8"/>
    <p:sldId id="281" r:id="rId9"/>
    <p:sldId id="271" r:id="rId10"/>
    <p:sldId id="272" r:id="rId11"/>
    <p:sldId id="257" r:id="rId12"/>
    <p:sldId id="266" r:id="rId13"/>
    <p:sldId id="265" r:id="rId14"/>
    <p:sldId id="259" r:id="rId15"/>
    <p:sldId id="270" r:id="rId16"/>
    <p:sldId id="276" r:id="rId17"/>
    <p:sldId id="278" r:id="rId18"/>
    <p:sldId id="275" r:id="rId19"/>
    <p:sldId id="261" r:id="rId20"/>
    <p:sldId id="277" r:id="rId21"/>
    <p:sldId id="282" r:id="rId22"/>
    <p:sldId id="28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hillip Wong" initials="PW" lastIdx="1" clrIdx="0">
    <p:extLst>
      <p:ext uri="{19B8F6BF-5375-455C-9EA6-DF929625EA0E}">
        <p15:presenceInfo xmlns:p15="http://schemas.microsoft.com/office/powerpoint/2012/main" userId="a1604edad8c8ab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6529" autoAdjust="0"/>
  </p:normalViewPr>
  <p:slideViewPr>
    <p:cSldViewPr snapToGrid="0">
      <p:cViewPr varScale="1">
        <p:scale>
          <a:sx n="115" d="100"/>
          <a:sy n="115" d="100"/>
        </p:scale>
        <p:origin x="35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562007-5022-4A8A-8001-1374DC836EAE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7C9FAFC-FD03-4533-BF07-542419CB527E}">
      <dgm:prSet/>
      <dgm:spPr/>
      <dgm:t>
        <a:bodyPr/>
        <a:lstStyle/>
        <a:p>
          <a:r>
            <a:rPr lang="en-US"/>
            <a:t>Warehouse Automation</a:t>
          </a:r>
        </a:p>
      </dgm:t>
    </dgm:pt>
    <dgm:pt modelId="{175E62DC-B9F2-41B2-97C6-FA8C630B0F1E}" type="parTrans" cxnId="{4D52BFAE-E3CD-40BE-B3D6-3B43A93270C1}">
      <dgm:prSet/>
      <dgm:spPr/>
      <dgm:t>
        <a:bodyPr/>
        <a:lstStyle/>
        <a:p>
          <a:endParaRPr lang="en-US"/>
        </a:p>
      </dgm:t>
    </dgm:pt>
    <dgm:pt modelId="{24D792FB-B9CB-48A5-ADB8-47A0B1B1E8FF}" type="sibTrans" cxnId="{4D52BFAE-E3CD-40BE-B3D6-3B43A93270C1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7036E333-73CE-4090-B1A8-894CC95589A3}">
      <dgm:prSet/>
      <dgm:spPr/>
      <dgm:t>
        <a:bodyPr/>
        <a:lstStyle/>
        <a:p>
          <a:r>
            <a:rPr lang="en-US"/>
            <a:t>What is MAPF</a:t>
          </a:r>
        </a:p>
      </dgm:t>
    </dgm:pt>
    <dgm:pt modelId="{13F4B10A-58EF-42E2-8847-DFCF4567E36D}" type="parTrans" cxnId="{5D08408C-9F0A-4623-9622-B27294BFD2A7}">
      <dgm:prSet/>
      <dgm:spPr/>
      <dgm:t>
        <a:bodyPr/>
        <a:lstStyle/>
        <a:p>
          <a:endParaRPr lang="en-US"/>
        </a:p>
      </dgm:t>
    </dgm:pt>
    <dgm:pt modelId="{EE753AE0-492A-4C43-AC05-E7AC27BCE8CA}" type="sibTrans" cxnId="{5D08408C-9F0A-4623-9622-B27294BFD2A7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2CF7422A-18DE-4B93-9C08-FD12C69EC33D}">
      <dgm:prSet/>
      <dgm:spPr/>
      <dgm:t>
        <a:bodyPr/>
        <a:lstStyle/>
        <a:p>
          <a:r>
            <a:rPr lang="en-US" dirty="0"/>
            <a:t>Contributions</a:t>
          </a:r>
        </a:p>
      </dgm:t>
    </dgm:pt>
    <dgm:pt modelId="{FFE8EF4F-52D9-471D-9A73-72280AAF7BEE}" type="parTrans" cxnId="{63B16198-B2AB-4B8E-93E5-8DC8546A65FE}">
      <dgm:prSet/>
      <dgm:spPr/>
      <dgm:t>
        <a:bodyPr/>
        <a:lstStyle/>
        <a:p>
          <a:endParaRPr lang="en-US"/>
        </a:p>
      </dgm:t>
    </dgm:pt>
    <dgm:pt modelId="{43D0A99B-45CE-49DC-99F2-E812E5797694}" type="sibTrans" cxnId="{63B16198-B2AB-4B8E-93E5-8DC8546A65FE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7955C316-1FDD-4893-BF81-5B2F8C1C15DE}">
      <dgm:prSet/>
      <dgm:spPr/>
      <dgm:t>
        <a:bodyPr/>
        <a:lstStyle/>
        <a:p>
          <a:r>
            <a:rPr lang="en-US"/>
            <a:t>What is next</a:t>
          </a:r>
        </a:p>
      </dgm:t>
    </dgm:pt>
    <dgm:pt modelId="{217CAB9C-EF22-44A4-86C1-A58174BAE5F9}" type="parTrans" cxnId="{1BC23815-C5BE-4299-9022-63A4B6669B8E}">
      <dgm:prSet/>
      <dgm:spPr/>
      <dgm:t>
        <a:bodyPr/>
        <a:lstStyle/>
        <a:p>
          <a:endParaRPr lang="en-US"/>
        </a:p>
      </dgm:t>
    </dgm:pt>
    <dgm:pt modelId="{C45F3E71-B44E-42F5-BBAE-9A2B4F49DCB2}" type="sibTrans" cxnId="{1BC23815-C5BE-4299-9022-63A4B6669B8E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46F1336C-C082-45F7-8A64-BD94FEF26D3D}" type="pres">
      <dgm:prSet presAssocID="{F3562007-5022-4A8A-8001-1374DC836EAE}" presName="Name0" presStyleCnt="0">
        <dgm:presLayoutVars>
          <dgm:animLvl val="lvl"/>
          <dgm:resizeHandles val="exact"/>
        </dgm:presLayoutVars>
      </dgm:prSet>
      <dgm:spPr/>
    </dgm:pt>
    <dgm:pt modelId="{CCA02BAD-43E5-4C53-93C6-B40EFBB625B7}" type="pres">
      <dgm:prSet presAssocID="{57C9FAFC-FD03-4533-BF07-542419CB527E}" presName="compositeNode" presStyleCnt="0">
        <dgm:presLayoutVars>
          <dgm:bulletEnabled val="1"/>
        </dgm:presLayoutVars>
      </dgm:prSet>
      <dgm:spPr/>
    </dgm:pt>
    <dgm:pt modelId="{C4072DD3-5400-48DB-A006-5D11B3E2C203}" type="pres">
      <dgm:prSet presAssocID="{57C9FAFC-FD03-4533-BF07-542419CB527E}" presName="bgRect" presStyleLbl="alignNode1" presStyleIdx="0" presStyleCnt="4"/>
      <dgm:spPr/>
    </dgm:pt>
    <dgm:pt modelId="{5FDD8F7C-E8EA-4D57-B0D0-2D2D915DE57C}" type="pres">
      <dgm:prSet presAssocID="{24D792FB-B9CB-48A5-ADB8-47A0B1B1E8FF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642AB334-80DD-4767-ADA7-121DDED0B804}" type="pres">
      <dgm:prSet presAssocID="{57C9FAFC-FD03-4533-BF07-542419CB527E}" presName="nodeRect" presStyleLbl="alignNode1" presStyleIdx="0" presStyleCnt="4">
        <dgm:presLayoutVars>
          <dgm:bulletEnabled val="1"/>
        </dgm:presLayoutVars>
      </dgm:prSet>
      <dgm:spPr/>
    </dgm:pt>
    <dgm:pt modelId="{261B5635-DE24-4CCA-BF68-CAA7CD7A8F87}" type="pres">
      <dgm:prSet presAssocID="{24D792FB-B9CB-48A5-ADB8-47A0B1B1E8FF}" presName="sibTrans" presStyleCnt="0"/>
      <dgm:spPr/>
    </dgm:pt>
    <dgm:pt modelId="{F0ADB4B7-2394-4931-A2C9-6DB080289A65}" type="pres">
      <dgm:prSet presAssocID="{7036E333-73CE-4090-B1A8-894CC95589A3}" presName="compositeNode" presStyleCnt="0">
        <dgm:presLayoutVars>
          <dgm:bulletEnabled val="1"/>
        </dgm:presLayoutVars>
      </dgm:prSet>
      <dgm:spPr/>
    </dgm:pt>
    <dgm:pt modelId="{C202DF97-2953-4991-AF0A-8A05381FDB01}" type="pres">
      <dgm:prSet presAssocID="{7036E333-73CE-4090-B1A8-894CC95589A3}" presName="bgRect" presStyleLbl="alignNode1" presStyleIdx="1" presStyleCnt="4"/>
      <dgm:spPr/>
    </dgm:pt>
    <dgm:pt modelId="{01387C97-7620-4492-937E-858E6C502FC0}" type="pres">
      <dgm:prSet presAssocID="{EE753AE0-492A-4C43-AC05-E7AC27BCE8CA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D0033CF9-4B67-4B8D-BC19-889C442D48C4}" type="pres">
      <dgm:prSet presAssocID="{7036E333-73CE-4090-B1A8-894CC95589A3}" presName="nodeRect" presStyleLbl="alignNode1" presStyleIdx="1" presStyleCnt="4">
        <dgm:presLayoutVars>
          <dgm:bulletEnabled val="1"/>
        </dgm:presLayoutVars>
      </dgm:prSet>
      <dgm:spPr/>
    </dgm:pt>
    <dgm:pt modelId="{745306D0-FA60-4642-8E05-8365DDE9A367}" type="pres">
      <dgm:prSet presAssocID="{EE753AE0-492A-4C43-AC05-E7AC27BCE8CA}" presName="sibTrans" presStyleCnt="0"/>
      <dgm:spPr/>
    </dgm:pt>
    <dgm:pt modelId="{965D36DA-459D-485C-B95D-10581ACE2764}" type="pres">
      <dgm:prSet presAssocID="{2CF7422A-18DE-4B93-9C08-FD12C69EC33D}" presName="compositeNode" presStyleCnt="0">
        <dgm:presLayoutVars>
          <dgm:bulletEnabled val="1"/>
        </dgm:presLayoutVars>
      </dgm:prSet>
      <dgm:spPr/>
    </dgm:pt>
    <dgm:pt modelId="{B3E98DAB-D304-46AD-9857-A66EF1BA2E37}" type="pres">
      <dgm:prSet presAssocID="{2CF7422A-18DE-4B93-9C08-FD12C69EC33D}" presName="bgRect" presStyleLbl="alignNode1" presStyleIdx="2" presStyleCnt="4"/>
      <dgm:spPr/>
    </dgm:pt>
    <dgm:pt modelId="{03BE192D-CFD2-4F7D-B4B5-B969A6EDD355}" type="pres">
      <dgm:prSet presAssocID="{43D0A99B-45CE-49DC-99F2-E812E5797694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BF984119-8552-4146-92CA-E9F794BE4F2F}" type="pres">
      <dgm:prSet presAssocID="{2CF7422A-18DE-4B93-9C08-FD12C69EC33D}" presName="nodeRect" presStyleLbl="alignNode1" presStyleIdx="2" presStyleCnt="4">
        <dgm:presLayoutVars>
          <dgm:bulletEnabled val="1"/>
        </dgm:presLayoutVars>
      </dgm:prSet>
      <dgm:spPr/>
    </dgm:pt>
    <dgm:pt modelId="{C7A0C47E-8395-44F0-AD5D-7803FABD2D6D}" type="pres">
      <dgm:prSet presAssocID="{43D0A99B-45CE-49DC-99F2-E812E5797694}" presName="sibTrans" presStyleCnt="0"/>
      <dgm:spPr/>
    </dgm:pt>
    <dgm:pt modelId="{DD6EE889-265B-407C-A02D-8521CF54734A}" type="pres">
      <dgm:prSet presAssocID="{7955C316-1FDD-4893-BF81-5B2F8C1C15DE}" presName="compositeNode" presStyleCnt="0">
        <dgm:presLayoutVars>
          <dgm:bulletEnabled val="1"/>
        </dgm:presLayoutVars>
      </dgm:prSet>
      <dgm:spPr/>
    </dgm:pt>
    <dgm:pt modelId="{FB726021-69A9-4C18-B213-D764C0977B43}" type="pres">
      <dgm:prSet presAssocID="{7955C316-1FDD-4893-BF81-5B2F8C1C15DE}" presName="bgRect" presStyleLbl="alignNode1" presStyleIdx="3" presStyleCnt="4"/>
      <dgm:spPr/>
    </dgm:pt>
    <dgm:pt modelId="{37F0E7B9-0C41-4CFB-A22F-2D4284FEFA72}" type="pres">
      <dgm:prSet presAssocID="{C45F3E71-B44E-42F5-BBAE-9A2B4F49DCB2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0F7E4518-EABF-4435-B854-9586ACDFBBD0}" type="pres">
      <dgm:prSet presAssocID="{7955C316-1FDD-4893-BF81-5B2F8C1C15DE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1BC23815-C5BE-4299-9022-63A4B6669B8E}" srcId="{F3562007-5022-4A8A-8001-1374DC836EAE}" destId="{7955C316-1FDD-4893-BF81-5B2F8C1C15DE}" srcOrd="3" destOrd="0" parTransId="{217CAB9C-EF22-44A4-86C1-A58174BAE5F9}" sibTransId="{C45F3E71-B44E-42F5-BBAE-9A2B4F49DCB2}"/>
    <dgm:cxn modelId="{3AF08218-35B5-4FFA-8A62-F27A9EECE11E}" type="presOf" srcId="{7955C316-1FDD-4893-BF81-5B2F8C1C15DE}" destId="{0F7E4518-EABF-4435-B854-9586ACDFBBD0}" srcOrd="1" destOrd="0" presId="urn:microsoft.com/office/officeart/2016/7/layout/LinearBlockProcessNumbered"/>
    <dgm:cxn modelId="{91B8CA18-5A1B-4D73-BCB0-0CC543FE7B57}" type="presOf" srcId="{57C9FAFC-FD03-4533-BF07-542419CB527E}" destId="{C4072DD3-5400-48DB-A006-5D11B3E2C203}" srcOrd="0" destOrd="0" presId="urn:microsoft.com/office/officeart/2016/7/layout/LinearBlockProcessNumbered"/>
    <dgm:cxn modelId="{BFA4B82A-AC79-430E-A8B0-AF2FB7974A74}" type="presOf" srcId="{7955C316-1FDD-4893-BF81-5B2F8C1C15DE}" destId="{FB726021-69A9-4C18-B213-D764C0977B43}" srcOrd="0" destOrd="0" presId="urn:microsoft.com/office/officeart/2016/7/layout/LinearBlockProcessNumbered"/>
    <dgm:cxn modelId="{BC3D6672-DD74-4248-9229-2E0396879577}" type="presOf" srcId="{24D792FB-B9CB-48A5-ADB8-47A0B1B1E8FF}" destId="{5FDD8F7C-E8EA-4D57-B0D0-2D2D915DE57C}" srcOrd="0" destOrd="0" presId="urn:microsoft.com/office/officeart/2016/7/layout/LinearBlockProcessNumbered"/>
    <dgm:cxn modelId="{2369EB74-E92E-4B96-A347-7940186D26B0}" type="presOf" srcId="{EE753AE0-492A-4C43-AC05-E7AC27BCE8CA}" destId="{01387C97-7620-4492-937E-858E6C502FC0}" srcOrd="0" destOrd="0" presId="urn:microsoft.com/office/officeart/2016/7/layout/LinearBlockProcessNumbered"/>
    <dgm:cxn modelId="{D6273882-F42D-44D2-889E-F6BF07CB7A38}" type="presOf" srcId="{2CF7422A-18DE-4B93-9C08-FD12C69EC33D}" destId="{B3E98DAB-D304-46AD-9857-A66EF1BA2E37}" srcOrd="0" destOrd="0" presId="urn:microsoft.com/office/officeart/2016/7/layout/LinearBlockProcessNumbered"/>
    <dgm:cxn modelId="{5D08408C-9F0A-4623-9622-B27294BFD2A7}" srcId="{F3562007-5022-4A8A-8001-1374DC836EAE}" destId="{7036E333-73CE-4090-B1A8-894CC95589A3}" srcOrd="1" destOrd="0" parTransId="{13F4B10A-58EF-42E2-8847-DFCF4567E36D}" sibTransId="{EE753AE0-492A-4C43-AC05-E7AC27BCE8CA}"/>
    <dgm:cxn modelId="{63B16198-B2AB-4B8E-93E5-8DC8546A65FE}" srcId="{F3562007-5022-4A8A-8001-1374DC836EAE}" destId="{2CF7422A-18DE-4B93-9C08-FD12C69EC33D}" srcOrd="2" destOrd="0" parTransId="{FFE8EF4F-52D9-471D-9A73-72280AAF7BEE}" sibTransId="{43D0A99B-45CE-49DC-99F2-E812E5797694}"/>
    <dgm:cxn modelId="{8AB50EA5-7C94-4827-B190-63CE1B346BB3}" type="presOf" srcId="{F3562007-5022-4A8A-8001-1374DC836EAE}" destId="{46F1336C-C082-45F7-8A64-BD94FEF26D3D}" srcOrd="0" destOrd="0" presId="urn:microsoft.com/office/officeart/2016/7/layout/LinearBlockProcessNumbered"/>
    <dgm:cxn modelId="{4D52BFAE-E3CD-40BE-B3D6-3B43A93270C1}" srcId="{F3562007-5022-4A8A-8001-1374DC836EAE}" destId="{57C9FAFC-FD03-4533-BF07-542419CB527E}" srcOrd="0" destOrd="0" parTransId="{175E62DC-B9F2-41B2-97C6-FA8C630B0F1E}" sibTransId="{24D792FB-B9CB-48A5-ADB8-47A0B1B1E8FF}"/>
    <dgm:cxn modelId="{989B0DD0-C85F-48C7-B902-A1CF4DAA0181}" type="presOf" srcId="{7036E333-73CE-4090-B1A8-894CC95589A3}" destId="{C202DF97-2953-4991-AF0A-8A05381FDB01}" srcOrd="0" destOrd="0" presId="urn:microsoft.com/office/officeart/2016/7/layout/LinearBlockProcessNumbered"/>
    <dgm:cxn modelId="{9C8489E2-408D-4D5D-BE43-BEA596972E6C}" type="presOf" srcId="{43D0A99B-45CE-49DC-99F2-E812E5797694}" destId="{03BE192D-CFD2-4F7D-B4B5-B969A6EDD355}" srcOrd="0" destOrd="0" presId="urn:microsoft.com/office/officeart/2016/7/layout/LinearBlockProcessNumbered"/>
    <dgm:cxn modelId="{3BEF2CE7-5D1F-409E-98C5-00D610575BB2}" type="presOf" srcId="{57C9FAFC-FD03-4533-BF07-542419CB527E}" destId="{642AB334-80DD-4767-ADA7-121DDED0B804}" srcOrd="1" destOrd="0" presId="urn:microsoft.com/office/officeart/2016/7/layout/LinearBlockProcessNumbered"/>
    <dgm:cxn modelId="{8F36B2E9-AC10-4455-9DDA-6C92B60775D3}" type="presOf" srcId="{2CF7422A-18DE-4B93-9C08-FD12C69EC33D}" destId="{BF984119-8552-4146-92CA-E9F794BE4F2F}" srcOrd="1" destOrd="0" presId="urn:microsoft.com/office/officeart/2016/7/layout/LinearBlockProcessNumbered"/>
    <dgm:cxn modelId="{DA274EF6-429D-4E61-B81B-0EF2319BC226}" type="presOf" srcId="{C45F3E71-B44E-42F5-BBAE-9A2B4F49DCB2}" destId="{37F0E7B9-0C41-4CFB-A22F-2D4284FEFA72}" srcOrd="0" destOrd="0" presId="urn:microsoft.com/office/officeart/2016/7/layout/LinearBlockProcessNumbered"/>
    <dgm:cxn modelId="{6233F0FF-A12B-4AFD-961D-D29D5BA4B803}" type="presOf" srcId="{7036E333-73CE-4090-B1A8-894CC95589A3}" destId="{D0033CF9-4B67-4B8D-BC19-889C442D48C4}" srcOrd="1" destOrd="0" presId="urn:microsoft.com/office/officeart/2016/7/layout/LinearBlockProcessNumbered"/>
    <dgm:cxn modelId="{E8BBE584-7812-4052-8C32-69A124FBD594}" type="presParOf" srcId="{46F1336C-C082-45F7-8A64-BD94FEF26D3D}" destId="{CCA02BAD-43E5-4C53-93C6-B40EFBB625B7}" srcOrd="0" destOrd="0" presId="urn:microsoft.com/office/officeart/2016/7/layout/LinearBlockProcessNumbered"/>
    <dgm:cxn modelId="{D052B124-86BC-4F36-B8A6-4AE9834E149E}" type="presParOf" srcId="{CCA02BAD-43E5-4C53-93C6-B40EFBB625B7}" destId="{C4072DD3-5400-48DB-A006-5D11B3E2C203}" srcOrd="0" destOrd="0" presId="urn:microsoft.com/office/officeart/2016/7/layout/LinearBlockProcessNumbered"/>
    <dgm:cxn modelId="{CD52F216-603E-4152-A631-09D27A5B384D}" type="presParOf" srcId="{CCA02BAD-43E5-4C53-93C6-B40EFBB625B7}" destId="{5FDD8F7C-E8EA-4D57-B0D0-2D2D915DE57C}" srcOrd="1" destOrd="0" presId="urn:microsoft.com/office/officeart/2016/7/layout/LinearBlockProcessNumbered"/>
    <dgm:cxn modelId="{7FE07B78-71BF-4E4E-A1E9-D3C00A3A4283}" type="presParOf" srcId="{CCA02BAD-43E5-4C53-93C6-B40EFBB625B7}" destId="{642AB334-80DD-4767-ADA7-121DDED0B804}" srcOrd="2" destOrd="0" presId="urn:microsoft.com/office/officeart/2016/7/layout/LinearBlockProcessNumbered"/>
    <dgm:cxn modelId="{D92BB7BE-55A2-4D2E-BF29-55B189ED0C3A}" type="presParOf" srcId="{46F1336C-C082-45F7-8A64-BD94FEF26D3D}" destId="{261B5635-DE24-4CCA-BF68-CAA7CD7A8F87}" srcOrd="1" destOrd="0" presId="urn:microsoft.com/office/officeart/2016/7/layout/LinearBlockProcessNumbered"/>
    <dgm:cxn modelId="{0EFC15BD-FAC7-496C-B0EE-5191671CA006}" type="presParOf" srcId="{46F1336C-C082-45F7-8A64-BD94FEF26D3D}" destId="{F0ADB4B7-2394-4931-A2C9-6DB080289A65}" srcOrd="2" destOrd="0" presId="urn:microsoft.com/office/officeart/2016/7/layout/LinearBlockProcessNumbered"/>
    <dgm:cxn modelId="{CFFE5E04-BB24-4BE1-A639-1891DA5EA751}" type="presParOf" srcId="{F0ADB4B7-2394-4931-A2C9-6DB080289A65}" destId="{C202DF97-2953-4991-AF0A-8A05381FDB01}" srcOrd="0" destOrd="0" presId="urn:microsoft.com/office/officeart/2016/7/layout/LinearBlockProcessNumbered"/>
    <dgm:cxn modelId="{3760162C-42FF-429B-B08B-317CC4A665FD}" type="presParOf" srcId="{F0ADB4B7-2394-4931-A2C9-6DB080289A65}" destId="{01387C97-7620-4492-937E-858E6C502FC0}" srcOrd="1" destOrd="0" presId="urn:microsoft.com/office/officeart/2016/7/layout/LinearBlockProcessNumbered"/>
    <dgm:cxn modelId="{CAD1554F-7C6E-493F-886F-074776AEB2C7}" type="presParOf" srcId="{F0ADB4B7-2394-4931-A2C9-6DB080289A65}" destId="{D0033CF9-4B67-4B8D-BC19-889C442D48C4}" srcOrd="2" destOrd="0" presId="urn:microsoft.com/office/officeart/2016/7/layout/LinearBlockProcessNumbered"/>
    <dgm:cxn modelId="{4E792442-AF1F-43CB-8A56-24995F515BF9}" type="presParOf" srcId="{46F1336C-C082-45F7-8A64-BD94FEF26D3D}" destId="{745306D0-FA60-4642-8E05-8365DDE9A367}" srcOrd="3" destOrd="0" presId="urn:microsoft.com/office/officeart/2016/7/layout/LinearBlockProcessNumbered"/>
    <dgm:cxn modelId="{68367611-25D1-4BA8-BFCD-C2A2C7D45A2E}" type="presParOf" srcId="{46F1336C-C082-45F7-8A64-BD94FEF26D3D}" destId="{965D36DA-459D-485C-B95D-10581ACE2764}" srcOrd="4" destOrd="0" presId="urn:microsoft.com/office/officeart/2016/7/layout/LinearBlockProcessNumbered"/>
    <dgm:cxn modelId="{7A10F48C-7EA6-4F4C-9B23-EBB977FF7789}" type="presParOf" srcId="{965D36DA-459D-485C-B95D-10581ACE2764}" destId="{B3E98DAB-D304-46AD-9857-A66EF1BA2E37}" srcOrd="0" destOrd="0" presId="urn:microsoft.com/office/officeart/2016/7/layout/LinearBlockProcessNumbered"/>
    <dgm:cxn modelId="{29DCD95A-1C6F-4CB2-97C4-42A641C17E0D}" type="presParOf" srcId="{965D36DA-459D-485C-B95D-10581ACE2764}" destId="{03BE192D-CFD2-4F7D-B4B5-B969A6EDD355}" srcOrd="1" destOrd="0" presId="urn:microsoft.com/office/officeart/2016/7/layout/LinearBlockProcessNumbered"/>
    <dgm:cxn modelId="{406F7B78-2C7C-4198-9915-EF9713C32E11}" type="presParOf" srcId="{965D36DA-459D-485C-B95D-10581ACE2764}" destId="{BF984119-8552-4146-92CA-E9F794BE4F2F}" srcOrd="2" destOrd="0" presId="urn:microsoft.com/office/officeart/2016/7/layout/LinearBlockProcessNumbered"/>
    <dgm:cxn modelId="{6FEFF159-8F2E-4A36-ADA9-000E8A03500C}" type="presParOf" srcId="{46F1336C-C082-45F7-8A64-BD94FEF26D3D}" destId="{C7A0C47E-8395-44F0-AD5D-7803FABD2D6D}" srcOrd="5" destOrd="0" presId="urn:microsoft.com/office/officeart/2016/7/layout/LinearBlockProcessNumbered"/>
    <dgm:cxn modelId="{5BE9B51F-92A5-40C6-857A-361949A765C2}" type="presParOf" srcId="{46F1336C-C082-45F7-8A64-BD94FEF26D3D}" destId="{DD6EE889-265B-407C-A02D-8521CF54734A}" srcOrd="6" destOrd="0" presId="urn:microsoft.com/office/officeart/2016/7/layout/LinearBlockProcessNumbered"/>
    <dgm:cxn modelId="{A80D056A-C05B-4F4C-A728-145656BE142E}" type="presParOf" srcId="{DD6EE889-265B-407C-A02D-8521CF54734A}" destId="{FB726021-69A9-4C18-B213-D764C0977B43}" srcOrd="0" destOrd="0" presId="urn:microsoft.com/office/officeart/2016/7/layout/LinearBlockProcessNumbered"/>
    <dgm:cxn modelId="{432410FD-F8DB-487E-8C8A-374A6530FE9F}" type="presParOf" srcId="{DD6EE889-265B-407C-A02D-8521CF54734A}" destId="{37F0E7B9-0C41-4CFB-A22F-2D4284FEFA72}" srcOrd="1" destOrd="0" presId="urn:microsoft.com/office/officeart/2016/7/layout/LinearBlockProcessNumbered"/>
    <dgm:cxn modelId="{679D5F9C-8DCB-465D-A00C-77F8113D96FC}" type="presParOf" srcId="{DD6EE889-265B-407C-A02D-8521CF54734A}" destId="{0F7E4518-EABF-4435-B854-9586ACDFBBD0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DE4526D-7B36-4B8E-B091-CE91B55192E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EE2DFC3-8996-497F-9D36-39F0A83290D1}">
      <dgm:prSet phldrT="[Text]"/>
      <dgm:spPr/>
      <dgm:t>
        <a:bodyPr/>
        <a:lstStyle/>
        <a:p>
          <a:r>
            <a:rPr lang="en-US" dirty="0"/>
            <a:t>Receive Order</a:t>
          </a:r>
        </a:p>
      </dgm:t>
    </dgm:pt>
    <dgm:pt modelId="{994BA41E-1C66-4A78-89A7-FFD683C150A8}" type="parTrans" cxnId="{12276154-2FE1-4605-9A7A-D3F6FA3052D0}">
      <dgm:prSet/>
      <dgm:spPr/>
      <dgm:t>
        <a:bodyPr/>
        <a:lstStyle/>
        <a:p>
          <a:endParaRPr lang="en-US"/>
        </a:p>
      </dgm:t>
    </dgm:pt>
    <dgm:pt modelId="{675076D7-7500-4542-98DD-26936E32310C}" type="sibTrans" cxnId="{12276154-2FE1-4605-9A7A-D3F6FA3052D0}">
      <dgm:prSet/>
      <dgm:spPr/>
      <dgm:t>
        <a:bodyPr/>
        <a:lstStyle/>
        <a:p>
          <a:endParaRPr lang="en-US"/>
        </a:p>
      </dgm:t>
    </dgm:pt>
    <dgm:pt modelId="{CF9395F9-641E-4B15-9FD5-323C9B6B500A}">
      <dgm:prSet phldrT="[Text]"/>
      <dgm:spPr/>
      <dgm:t>
        <a:bodyPr/>
        <a:lstStyle/>
        <a:p>
          <a:r>
            <a:rPr lang="en-US" dirty="0"/>
            <a:t>Assign Drive Unit</a:t>
          </a:r>
        </a:p>
      </dgm:t>
    </dgm:pt>
    <dgm:pt modelId="{169F92C2-98D2-455C-B41F-783607EDB9B4}" type="parTrans" cxnId="{69CEFD8F-EFFB-4346-99A7-6E2E984047B1}">
      <dgm:prSet/>
      <dgm:spPr/>
      <dgm:t>
        <a:bodyPr/>
        <a:lstStyle/>
        <a:p>
          <a:endParaRPr lang="en-US"/>
        </a:p>
      </dgm:t>
    </dgm:pt>
    <dgm:pt modelId="{657140B1-D27B-463A-9E5E-CD3351B5C224}" type="sibTrans" cxnId="{69CEFD8F-EFFB-4346-99A7-6E2E984047B1}">
      <dgm:prSet/>
      <dgm:spPr/>
      <dgm:t>
        <a:bodyPr/>
        <a:lstStyle/>
        <a:p>
          <a:endParaRPr lang="en-US"/>
        </a:p>
      </dgm:t>
    </dgm:pt>
    <dgm:pt modelId="{F824AE54-5B82-4952-9BE4-C1BA90ECE24A}">
      <dgm:prSet phldrT="[Text]"/>
      <dgm:spPr/>
      <dgm:t>
        <a:bodyPr/>
        <a:lstStyle/>
        <a:p>
          <a:r>
            <a:rPr lang="en-US" dirty="0"/>
            <a:t>Unit brings order to picking station</a:t>
          </a:r>
        </a:p>
      </dgm:t>
    </dgm:pt>
    <dgm:pt modelId="{FA1B0D74-E7D4-481A-A2AB-3126AEFC99C0}" type="parTrans" cxnId="{5C2B3820-5691-4ED7-817C-2ADB71118071}">
      <dgm:prSet/>
      <dgm:spPr/>
      <dgm:t>
        <a:bodyPr/>
        <a:lstStyle/>
        <a:p>
          <a:endParaRPr lang="en-US"/>
        </a:p>
      </dgm:t>
    </dgm:pt>
    <dgm:pt modelId="{BABAB09C-63FA-4849-B4BB-786E65ABFC89}" type="sibTrans" cxnId="{5C2B3820-5691-4ED7-817C-2ADB71118071}">
      <dgm:prSet/>
      <dgm:spPr/>
      <dgm:t>
        <a:bodyPr/>
        <a:lstStyle/>
        <a:p>
          <a:endParaRPr lang="en-US"/>
        </a:p>
      </dgm:t>
    </dgm:pt>
    <dgm:pt modelId="{4A7459EC-43EE-49B0-8A6F-840D99ADA0C2}">
      <dgm:prSet phldrT="[Text]"/>
      <dgm:spPr/>
      <dgm:t>
        <a:bodyPr/>
        <a:lstStyle/>
        <a:p>
          <a:r>
            <a:rPr lang="en-US" dirty="0"/>
            <a:t>Human worker packs the order</a:t>
          </a:r>
        </a:p>
      </dgm:t>
    </dgm:pt>
    <dgm:pt modelId="{0515D162-9F8B-4F5C-AD49-EA1DF4C5D86E}" type="parTrans" cxnId="{F43EDEB6-5A12-4020-AB23-6FAAD4C5F280}">
      <dgm:prSet/>
      <dgm:spPr/>
      <dgm:t>
        <a:bodyPr/>
        <a:lstStyle/>
        <a:p>
          <a:endParaRPr lang="en-US"/>
        </a:p>
      </dgm:t>
    </dgm:pt>
    <dgm:pt modelId="{7C963636-3820-4B9A-8D5C-4EE22ADA0C86}" type="sibTrans" cxnId="{F43EDEB6-5A12-4020-AB23-6FAAD4C5F280}">
      <dgm:prSet/>
      <dgm:spPr/>
      <dgm:t>
        <a:bodyPr/>
        <a:lstStyle/>
        <a:p>
          <a:endParaRPr lang="en-US"/>
        </a:p>
      </dgm:t>
    </dgm:pt>
    <dgm:pt modelId="{606CCF20-2876-448F-8784-A267461CBEB1}">
      <dgm:prSet phldrT="[Text]"/>
      <dgm:spPr/>
      <dgm:t>
        <a:bodyPr/>
        <a:lstStyle/>
        <a:p>
          <a:endParaRPr lang="en-US" dirty="0"/>
        </a:p>
      </dgm:t>
    </dgm:pt>
    <dgm:pt modelId="{C27C676A-08FE-4FC9-AE62-2B680870CD5E}" type="parTrans" cxnId="{FE9D635E-6B36-43C2-A111-B690AA3DAF4E}">
      <dgm:prSet/>
      <dgm:spPr/>
      <dgm:t>
        <a:bodyPr/>
        <a:lstStyle/>
        <a:p>
          <a:endParaRPr lang="en-US"/>
        </a:p>
      </dgm:t>
    </dgm:pt>
    <dgm:pt modelId="{FEC895D0-1901-4649-9B2F-2CF481C2AEE9}" type="sibTrans" cxnId="{FE9D635E-6B36-43C2-A111-B690AA3DAF4E}">
      <dgm:prSet/>
      <dgm:spPr/>
      <dgm:t>
        <a:bodyPr/>
        <a:lstStyle/>
        <a:p>
          <a:endParaRPr lang="en-US"/>
        </a:p>
      </dgm:t>
    </dgm:pt>
    <dgm:pt modelId="{2F82501C-EA97-4687-85E9-805BD16737DD}" type="pres">
      <dgm:prSet presAssocID="{4DE4526D-7B36-4B8E-B091-CE91B55192ED}" presName="Name0" presStyleCnt="0">
        <dgm:presLayoutVars>
          <dgm:dir/>
          <dgm:resizeHandles val="exact"/>
        </dgm:presLayoutVars>
      </dgm:prSet>
      <dgm:spPr/>
    </dgm:pt>
    <dgm:pt modelId="{A8696AFB-B94E-4D07-8AB7-D3E0BCE871D7}" type="pres">
      <dgm:prSet presAssocID="{EEE2DFC3-8996-497F-9D36-39F0A83290D1}" presName="node" presStyleLbl="node1" presStyleIdx="0" presStyleCnt="5">
        <dgm:presLayoutVars>
          <dgm:bulletEnabled val="1"/>
        </dgm:presLayoutVars>
      </dgm:prSet>
      <dgm:spPr/>
    </dgm:pt>
    <dgm:pt modelId="{0F7D0ADA-9782-4A58-A05A-70DB7A6AC654}" type="pres">
      <dgm:prSet presAssocID="{675076D7-7500-4542-98DD-26936E32310C}" presName="sibTrans" presStyleLbl="sibTrans2D1" presStyleIdx="0" presStyleCnt="4"/>
      <dgm:spPr/>
    </dgm:pt>
    <dgm:pt modelId="{2E3235F4-3540-410B-8EE5-6C6C537E4208}" type="pres">
      <dgm:prSet presAssocID="{675076D7-7500-4542-98DD-26936E32310C}" presName="connectorText" presStyleLbl="sibTrans2D1" presStyleIdx="0" presStyleCnt="4"/>
      <dgm:spPr/>
    </dgm:pt>
    <dgm:pt modelId="{7084E7DE-EB18-414B-95F8-54E415CE0646}" type="pres">
      <dgm:prSet presAssocID="{CF9395F9-641E-4B15-9FD5-323C9B6B500A}" presName="node" presStyleLbl="node1" presStyleIdx="1" presStyleCnt="5">
        <dgm:presLayoutVars>
          <dgm:bulletEnabled val="1"/>
        </dgm:presLayoutVars>
      </dgm:prSet>
      <dgm:spPr/>
    </dgm:pt>
    <dgm:pt modelId="{91A30DCD-A6F0-4C95-93E5-65DFB59D5959}" type="pres">
      <dgm:prSet presAssocID="{657140B1-D27B-463A-9E5E-CD3351B5C224}" presName="sibTrans" presStyleLbl="sibTrans2D1" presStyleIdx="1" presStyleCnt="4"/>
      <dgm:spPr/>
    </dgm:pt>
    <dgm:pt modelId="{6C3A7E92-ED7F-424B-A0B3-5151FC62BC79}" type="pres">
      <dgm:prSet presAssocID="{657140B1-D27B-463A-9E5E-CD3351B5C224}" presName="connectorText" presStyleLbl="sibTrans2D1" presStyleIdx="1" presStyleCnt="4"/>
      <dgm:spPr/>
    </dgm:pt>
    <dgm:pt modelId="{36D3F915-80A2-447B-8973-CE8976039430}" type="pres">
      <dgm:prSet presAssocID="{F824AE54-5B82-4952-9BE4-C1BA90ECE24A}" presName="node" presStyleLbl="node1" presStyleIdx="2" presStyleCnt="5">
        <dgm:presLayoutVars>
          <dgm:bulletEnabled val="1"/>
        </dgm:presLayoutVars>
      </dgm:prSet>
      <dgm:spPr/>
    </dgm:pt>
    <dgm:pt modelId="{4BFE1E4D-5272-48E5-A292-92A86E607A6D}" type="pres">
      <dgm:prSet presAssocID="{BABAB09C-63FA-4849-B4BB-786E65ABFC89}" presName="sibTrans" presStyleLbl="sibTrans2D1" presStyleIdx="2" presStyleCnt="4"/>
      <dgm:spPr/>
    </dgm:pt>
    <dgm:pt modelId="{3670B141-8FCB-4EE8-82E1-772E500A2494}" type="pres">
      <dgm:prSet presAssocID="{BABAB09C-63FA-4849-B4BB-786E65ABFC89}" presName="connectorText" presStyleLbl="sibTrans2D1" presStyleIdx="2" presStyleCnt="4"/>
      <dgm:spPr/>
    </dgm:pt>
    <dgm:pt modelId="{CD6225DA-8B14-46BE-A01B-73B3A8C8E63F}" type="pres">
      <dgm:prSet presAssocID="{4A7459EC-43EE-49B0-8A6F-840D99ADA0C2}" presName="node" presStyleLbl="node1" presStyleIdx="3" presStyleCnt="5">
        <dgm:presLayoutVars>
          <dgm:bulletEnabled val="1"/>
        </dgm:presLayoutVars>
      </dgm:prSet>
      <dgm:spPr/>
    </dgm:pt>
    <dgm:pt modelId="{892320FC-8738-4A11-B754-A69B87A5CF41}" type="pres">
      <dgm:prSet presAssocID="{7C963636-3820-4B9A-8D5C-4EE22ADA0C86}" presName="sibTrans" presStyleLbl="sibTrans2D1" presStyleIdx="3" presStyleCnt="4"/>
      <dgm:spPr/>
    </dgm:pt>
    <dgm:pt modelId="{1DBCCF59-F9C4-4173-BCAA-F7C246AF2831}" type="pres">
      <dgm:prSet presAssocID="{7C963636-3820-4B9A-8D5C-4EE22ADA0C86}" presName="connectorText" presStyleLbl="sibTrans2D1" presStyleIdx="3" presStyleCnt="4"/>
      <dgm:spPr/>
    </dgm:pt>
    <dgm:pt modelId="{6A69C893-888C-4A1A-B3E6-5C2F24BACF51}" type="pres">
      <dgm:prSet presAssocID="{606CCF20-2876-448F-8784-A267461CBEB1}" presName="node" presStyleLbl="node1" presStyleIdx="4" presStyleCnt="5">
        <dgm:presLayoutVars>
          <dgm:bulletEnabled val="1"/>
        </dgm:presLayoutVars>
      </dgm:prSet>
      <dgm:spPr/>
    </dgm:pt>
  </dgm:ptLst>
  <dgm:cxnLst>
    <dgm:cxn modelId="{815AA31B-7539-433C-B972-AB47F4F387B5}" type="presOf" srcId="{657140B1-D27B-463A-9E5E-CD3351B5C224}" destId="{6C3A7E92-ED7F-424B-A0B3-5151FC62BC79}" srcOrd="1" destOrd="0" presId="urn:microsoft.com/office/officeart/2005/8/layout/process1"/>
    <dgm:cxn modelId="{5C2B3820-5691-4ED7-817C-2ADB71118071}" srcId="{4DE4526D-7B36-4B8E-B091-CE91B55192ED}" destId="{F824AE54-5B82-4952-9BE4-C1BA90ECE24A}" srcOrd="2" destOrd="0" parTransId="{FA1B0D74-E7D4-481A-A2AB-3126AEFC99C0}" sibTransId="{BABAB09C-63FA-4849-B4BB-786E65ABFC89}"/>
    <dgm:cxn modelId="{4D81B940-24E9-4B63-A55E-5F04432D168D}" type="presOf" srcId="{BABAB09C-63FA-4849-B4BB-786E65ABFC89}" destId="{3670B141-8FCB-4EE8-82E1-772E500A2494}" srcOrd="1" destOrd="0" presId="urn:microsoft.com/office/officeart/2005/8/layout/process1"/>
    <dgm:cxn modelId="{FE9D635E-6B36-43C2-A111-B690AA3DAF4E}" srcId="{4DE4526D-7B36-4B8E-B091-CE91B55192ED}" destId="{606CCF20-2876-448F-8784-A267461CBEB1}" srcOrd="4" destOrd="0" parTransId="{C27C676A-08FE-4FC9-AE62-2B680870CD5E}" sibTransId="{FEC895D0-1901-4649-9B2F-2CF481C2AEE9}"/>
    <dgm:cxn modelId="{D007EE66-38C5-4E50-8070-999509B22561}" type="presOf" srcId="{F824AE54-5B82-4952-9BE4-C1BA90ECE24A}" destId="{36D3F915-80A2-447B-8973-CE8976039430}" srcOrd="0" destOrd="0" presId="urn:microsoft.com/office/officeart/2005/8/layout/process1"/>
    <dgm:cxn modelId="{E4C26748-30BF-4377-8C5A-3C52706BA1CB}" type="presOf" srcId="{675076D7-7500-4542-98DD-26936E32310C}" destId="{0F7D0ADA-9782-4A58-A05A-70DB7A6AC654}" srcOrd="0" destOrd="0" presId="urn:microsoft.com/office/officeart/2005/8/layout/process1"/>
    <dgm:cxn modelId="{E3B8876F-C3DD-46AF-AC39-9AC176CE65F0}" type="presOf" srcId="{7C963636-3820-4B9A-8D5C-4EE22ADA0C86}" destId="{1DBCCF59-F9C4-4173-BCAA-F7C246AF2831}" srcOrd="1" destOrd="0" presId="urn:microsoft.com/office/officeart/2005/8/layout/process1"/>
    <dgm:cxn modelId="{6B68E271-2676-474A-A308-27332EE376F8}" type="presOf" srcId="{7C963636-3820-4B9A-8D5C-4EE22ADA0C86}" destId="{892320FC-8738-4A11-B754-A69B87A5CF41}" srcOrd="0" destOrd="0" presId="urn:microsoft.com/office/officeart/2005/8/layout/process1"/>
    <dgm:cxn modelId="{12276154-2FE1-4605-9A7A-D3F6FA3052D0}" srcId="{4DE4526D-7B36-4B8E-B091-CE91B55192ED}" destId="{EEE2DFC3-8996-497F-9D36-39F0A83290D1}" srcOrd="0" destOrd="0" parTransId="{994BA41E-1C66-4A78-89A7-FFD683C150A8}" sibTransId="{675076D7-7500-4542-98DD-26936E32310C}"/>
    <dgm:cxn modelId="{B15D2985-E507-46B3-A3F3-248383649175}" type="presOf" srcId="{606CCF20-2876-448F-8784-A267461CBEB1}" destId="{6A69C893-888C-4A1A-B3E6-5C2F24BACF51}" srcOrd="0" destOrd="0" presId="urn:microsoft.com/office/officeart/2005/8/layout/process1"/>
    <dgm:cxn modelId="{69CEFD8F-EFFB-4346-99A7-6E2E984047B1}" srcId="{4DE4526D-7B36-4B8E-B091-CE91B55192ED}" destId="{CF9395F9-641E-4B15-9FD5-323C9B6B500A}" srcOrd="1" destOrd="0" parTransId="{169F92C2-98D2-455C-B41F-783607EDB9B4}" sibTransId="{657140B1-D27B-463A-9E5E-CD3351B5C224}"/>
    <dgm:cxn modelId="{E8D54094-54C4-48EE-988A-84D54B90C741}" type="presOf" srcId="{657140B1-D27B-463A-9E5E-CD3351B5C224}" destId="{91A30DCD-A6F0-4C95-93E5-65DFB59D5959}" srcOrd="0" destOrd="0" presId="urn:microsoft.com/office/officeart/2005/8/layout/process1"/>
    <dgm:cxn modelId="{8D6C2E9F-A5AA-4220-AF08-215E12A52A07}" type="presOf" srcId="{4DE4526D-7B36-4B8E-B091-CE91B55192ED}" destId="{2F82501C-EA97-4687-85E9-805BD16737DD}" srcOrd="0" destOrd="0" presId="urn:microsoft.com/office/officeart/2005/8/layout/process1"/>
    <dgm:cxn modelId="{BDF71FA8-1369-44BB-A493-13999E767CA0}" type="presOf" srcId="{CF9395F9-641E-4B15-9FD5-323C9B6B500A}" destId="{7084E7DE-EB18-414B-95F8-54E415CE0646}" srcOrd="0" destOrd="0" presId="urn:microsoft.com/office/officeart/2005/8/layout/process1"/>
    <dgm:cxn modelId="{F43EDEB6-5A12-4020-AB23-6FAAD4C5F280}" srcId="{4DE4526D-7B36-4B8E-B091-CE91B55192ED}" destId="{4A7459EC-43EE-49B0-8A6F-840D99ADA0C2}" srcOrd="3" destOrd="0" parTransId="{0515D162-9F8B-4F5C-AD49-EA1DF4C5D86E}" sibTransId="{7C963636-3820-4B9A-8D5C-4EE22ADA0C86}"/>
    <dgm:cxn modelId="{AC6B0DD1-38DC-4340-B9B8-46D8FEBF2F50}" type="presOf" srcId="{675076D7-7500-4542-98DD-26936E32310C}" destId="{2E3235F4-3540-410B-8EE5-6C6C537E4208}" srcOrd="1" destOrd="0" presId="urn:microsoft.com/office/officeart/2005/8/layout/process1"/>
    <dgm:cxn modelId="{DDB4CED1-A032-4519-8564-D2C015206F1D}" type="presOf" srcId="{EEE2DFC3-8996-497F-9D36-39F0A83290D1}" destId="{A8696AFB-B94E-4D07-8AB7-D3E0BCE871D7}" srcOrd="0" destOrd="0" presId="urn:microsoft.com/office/officeart/2005/8/layout/process1"/>
    <dgm:cxn modelId="{FEED5BEA-A5C8-4426-9526-42AA815B7DC0}" type="presOf" srcId="{4A7459EC-43EE-49B0-8A6F-840D99ADA0C2}" destId="{CD6225DA-8B14-46BE-A01B-73B3A8C8E63F}" srcOrd="0" destOrd="0" presId="urn:microsoft.com/office/officeart/2005/8/layout/process1"/>
    <dgm:cxn modelId="{4B0785EE-9803-479D-9863-82D22AAA22BE}" type="presOf" srcId="{BABAB09C-63FA-4849-B4BB-786E65ABFC89}" destId="{4BFE1E4D-5272-48E5-A292-92A86E607A6D}" srcOrd="0" destOrd="0" presId="urn:microsoft.com/office/officeart/2005/8/layout/process1"/>
    <dgm:cxn modelId="{AFE10911-2AD5-4399-A017-52400F8E8BFC}" type="presParOf" srcId="{2F82501C-EA97-4687-85E9-805BD16737DD}" destId="{A8696AFB-B94E-4D07-8AB7-D3E0BCE871D7}" srcOrd="0" destOrd="0" presId="urn:microsoft.com/office/officeart/2005/8/layout/process1"/>
    <dgm:cxn modelId="{7B6D4F71-62CA-4715-B5C5-565650E68A0E}" type="presParOf" srcId="{2F82501C-EA97-4687-85E9-805BD16737DD}" destId="{0F7D0ADA-9782-4A58-A05A-70DB7A6AC654}" srcOrd="1" destOrd="0" presId="urn:microsoft.com/office/officeart/2005/8/layout/process1"/>
    <dgm:cxn modelId="{A9700E5C-08A4-4183-9036-78DB2A959C6B}" type="presParOf" srcId="{0F7D0ADA-9782-4A58-A05A-70DB7A6AC654}" destId="{2E3235F4-3540-410B-8EE5-6C6C537E4208}" srcOrd="0" destOrd="0" presId="urn:microsoft.com/office/officeart/2005/8/layout/process1"/>
    <dgm:cxn modelId="{AB4978C1-1B7E-46AB-9ABC-B150C1BB7F74}" type="presParOf" srcId="{2F82501C-EA97-4687-85E9-805BD16737DD}" destId="{7084E7DE-EB18-414B-95F8-54E415CE0646}" srcOrd="2" destOrd="0" presId="urn:microsoft.com/office/officeart/2005/8/layout/process1"/>
    <dgm:cxn modelId="{75D1D299-EAAF-4E61-B2A1-11A36EA721CE}" type="presParOf" srcId="{2F82501C-EA97-4687-85E9-805BD16737DD}" destId="{91A30DCD-A6F0-4C95-93E5-65DFB59D5959}" srcOrd="3" destOrd="0" presId="urn:microsoft.com/office/officeart/2005/8/layout/process1"/>
    <dgm:cxn modelId="{8A3FA8B9-B267-419F-8E84-72025EAD393D}" type="presParOf" srcId="{91A30DCD-A6F0-4C95-93E5-65DFB59D5959}" destId="{6C3A7E92-ED7F-424B-A0B3-5151FC62BC79}" srcOrd="0" destOrd="0" presId="urn:microsoft.com/office/officeart/2005/8/layout/process1"/>
    <dgm:cxn modelId="{A90314C7-8AD6-4287-9F35-01E2C343527D}" type="presParOf" srcId="{2F82501C-EA97-4687-85E9-805BD16737DD}" destId="{36D3F915-80A2-447B-8973-CE8976039430}" srcOrd="4" destOrd="0" presId="urn:microsoft.com/office/officeart/2005/8/layout/process1"/>
    <dgm:cxn modelId="{F49F63AB-5D46-4220-94D9-F42C209E5990}" type="presParOf" srcId="{2F82501C-EA97-4687-85E9-805BD16737DD}" destId="{4BFE1E4D-5272-48E5-A292-92A86E607A6D}" srcOrd="5" destOrd="0" presId="urn:microsoft.com/office/officeart/2005/8/layout/process1"/>
    <dgm:cxn modelId="{543FAF1F-1985-4ADB-B6E0-773F6E7C9DDC}" type="presParOf" srcId="{4BFE1E4D-5272-48E5-A292-92A86E607A6D}" destId="{3670B141-8FCB-4EE8-82E1-772E500A2494}" srcOrd="0" destOrd="0" presId="urn:microsoft.com/office/officeart/2005/8/layout/process1"/>
    <dgm:cxn modelId="{BEFBAB0C-3CEF-4D98-9063-C97A28F90F5B}" type="presParOf" srcId="{2F82501C-EA97-4687-85E9-805BD16737DD}" destId="{CD6225DA-8B14-46BE-A01B-73B3A8C8E63F}" srcOrd="6" destOrd="0" presId="urn:microsoft.com/office/officeart/2005/8/layout/process1"/>
    <dgm:cxn modelId="{A7E27F6B-5C42-42B2-860C-E78D6202A065}" type="presParOf" srcId="{2F82501C-EA97-4687-85E9-805BD16737DD}" destId="{892320FC-8738-4A11-B754-A69B87A5CF41}" srcOrd="7" destOrd="0" presId="urn:microsoft.com/office/officeart/2005/8/layout/process1"/>
    <dgm:cxn modelId="{E30FFFF7-BCED-410A-9731-C4F3B5418027}" type="presParOf" srcId="{892320FC-8738-4A11-B754-A69B87A5CF41}" destId="{1DBCCF59-F9C4-4173-BCAA-F7C246AF2831}" srcOrd="0" destOrd="0" presId="urn:microsoft.com/office/officeart/2005/8/layout/process1"/>
    <dgm:cxn modelId="{12062F9E-A2A8-4139-B4E7-420C5EF85CDF}" type="presParOf" srcId="{2F82501C-EA97-4687-85E9-805BD16737DD}" destId="{6A69C893-888C-4A1A-B3E6-5C2F24BACF51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25449C-862F-44A1-9AA0-FAC00E827CAD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8DDF0A66-4653-4FF3-A233-54B2F1A1DF0D}">
      <dgm:prSet phldrT="[Text]"/>
      <dgm:spPr/>
      <dgm:t>
        <a:bodyPr/>
        <a:lstStyle/>
        <a:p>
          <a:r>
            <a:rPr lang="en-US" dirty="0"/>
            <a:t>Multiagent</a:t>
          </a:r>
        </a:p>
      </dgm:t>
    </dgm:pt>
    <dgm:pt modelId="{B2A9B34D-4301-47F0-8774-DBF305706BE3}" type="parTrans" cxnId="{DCBA6036-C237-4B2C-AF29-28732987E053}">
      <dgm:prSet/>
      <dgm:spPr/>
      <dgm:t>
        <a:bodyPr/>
        <a:lstStyle/>
        <a:p>
          <a:endParaRPr lang="en-US"/>
        </a:p>
      </dgm:t>
    </dgm:pt>
    <dgm:pt modelId="{52553922-EB81-45DD-9C93-DC8A2D27B188}" type="sibTrans" cxnId="{DCBA6036-C237-4B2C-AF29-28732987E053}">
      <dgm:prSet/>
      <dgm:spPr/>
      <dgm:t>
        <a:bodyPr/>
        <a:lstStyle/>
        <a:p>
          <a:endParaRPr lang="en-US"/>
        </a:p>
      </dgm:t>
    </dgm:pt>
    <dgm:pt modelId="{D47A7EAB-433F-45ED-BF3E-5BC372A2DCCC}">
      <dgm:prSet phldrT="[Text]"/>
      <dgm:spPr/>
      <dgm:t>
        <a:bodyPr/>
        <a:lstStyle/>
        <a:p>
          <a:r>
            <a:rPr lang="en-US" dirty="0"/>
            <a:t>State of the art</a:t>
          </a:r>
        </a:p>
      </dgm:t>
    </dgm:pt>
    <dgm:pt modelId="{4FABCFCB-8CEF-40E9-8488-8D3908EF26B5}" type="parTrans" cxnId="{5188CC52-0479-4E6D-A30B-AE0AC11AC4CF}">
      <dgm:prSet/>
      <dgm:spPr/>
      <dgm:t>
        <a:bodyPr/>
        <a:lstStyle/>
        <a:p>
          <a:endParaRPr lang="en-US"/>
        </a:p>
      </dgm:t>
    </dgm:pt>
    <dgm:pt modelId="{9439F75B-0775-47D0-90A6-1974CCEB98F4}" type="sibTrans" cxnId="{5188CC52-0479-4E6D-A30B-AE0AC11AC4CF}">
      <dgm:prSet/>
      <dgm:spPr/>
      <dgm:t>
        <a:bodyPr/>
        <a:lstStyle/>
        <a:p>
          <a:endParaRPr lang="en-US"/>
        </a:p>
      </dgm:t>
    </dgm:pt>
    <dgm:pt modelId="{F874927A-6D57-44B1-806D-D401D28AE8A3}">
      <dgm:prSet phldrT="[Text]"/>
      <dgm:spPr/>
      <dgm:t>
        <a:bodyPr/>
        <a:lstStyle/>
        <a:p>
          <a:r>
            <a:rPr lang="en-US" dirty="0"/>
            <a:t>Our contributions</a:t>
          </a:r>
        </a:p>
      </dgm:t>
    </dgm:pt>
    <dgm:pt modelId="{35ED0919-4FF2-41A9-A3E4-49208F284DDA}" type="parTrans" cxnId="{BA5BBCA0-320D-4B00-AC12-E520B89D006D}">
      <dgm:prSet/>
      <dgm:spPr/>
      <dgm:t>
        <a:bodyPr/>
        <a:lstStyle/>
        <a:p>
          <a:endParaRPr lang="en-US"/>
        </a:p>
      </dgm:t>
    </dgm:pt>
    <dgm:pt modelId="{0E1095FE-8AB4-46A2-BBC3-58BE0658814C}" type="sibTrans" cxnId="{BA5BBCA0-320D-4B00-AC12-E520B89D006D}">
      <dgm:prSet/>
      <dgm:spPr/>
      <dgm:t>
        <a:bodyPr/>
        <a:lstStyle/>
        <a:p>
          <a:endParaRPr lang="en-US"/>
        </a:p>
      </dgm:t>
    </dgm:pt>
    <dgm:pt modelId="{69E81351-50C9-4F1E-B3CF-D9FABB0A771A}" type="pres">
      <dgm:prSet presAssocID="{2F25449C-862F-44A1-9AA0-FAC00E827CAD}" presName="Name0" presStyleCnt="0">
        <dgm:presLayoutVars>
          <dgm:dir/>
          <dgm:resizeHandles val="exact"/>
        </dgm:presLayoutVars>
      </dgm:prSet>
      <dgm:spPr/>
    </dgm:pt>
    <dgm:pt modelId="{8842D9AF-D36D-4464-97BE-05EDFE3F1A3D}" type="pres">
      <dgm:prSet presAssocID="{8DDF0A66-4653-4FF3-A233-54B2F1A1DF0D}" presName="parTxOnly" presStyleLbl="node1" presStyleIdx="0" presStyleCnt="3">
        <dgm:presLayoutVars>
          <dgm:bulletEnabled val="1"/>
        </dgm:presLayoutVars>
      </dgm:prSet>
      <dgm:spPr/>
    </dgm:pt>
    <dgm:pt modelId="{2CACDE5E-626B-4FB7-99EE-EB8B87775169}" type="pres">
      <dgm:prSet presAssocID="{52553922-EB81-45DD-9C93-DC8A2D27B188}" presName="parSpace" presStyleCnt="0"/>
      <dgm:spPr/>
    </dgm:pt>
    <dgm:pt modelId="{4420A39D-31E4-4B0B-B6D6-4FED909B7F9A}" type="pres">
      <dgm:prSet presAssocID="{D47A7EAB-433F-45ED-BF3E-5BC372A2DCCC}" presName="parTxOnly" presStyleLbl="node1" presStyleIdx="1" presStyleCnt="3">
        <dgm:presLayoutVars>
          <dgm:bulletEnabled val="1"/>
        </dgm:presLayoutVars>
      </dgm:prSet>
      <dgm:spPr/>
    </dgm:pt>
    <dgm:pt modelId="{EDEC0DD4-75A0-4A5A-8CE5-EB1B85851753}" type="pres">
      <dgm:prSet presAssocID="{9439F75B-0775-47D0-90A6-1974CCEB98F4}" presName="parSpace" presStyleCnt="0"/>
      <dgm:spPr/>
    </dgm:pt>
    <dgm:pt modelId="{30273CAC-D41D-42A4-B548-44485ECFE8FD}" type="pres">
      <dgm:prSet presAssocID="{F874927A-6D57-44B1-806D-D401D28AE8A3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55402B23-EDDF-460D-AABB-F35D32517B93}" type="presOf" srcId="{2F25449C-862F-44A1-9AA0-FAC00E827CAD}" destId="{69E81351-50C9-4F1E-B3CF-D9FABB0A771A}" srcOrd="0" destOrd="0" presId="urn:microsoft.com/office/officeart/2005/8/layout/hChevron3"/>
    <dgm:cxn modelId="{DCBA6036-C237-4B2C-AF29-28732987E053}" srcId="{2F25449C-862F-44A1-9AA0-FAC00E827CAD}" destId="{8DDF0A66-4653-4FF3-A233-54B2F1A1DF0D}" srcOrd="0" destOrd="0" parTransId="{B2A9B34D-4301-47F0-8774-DBF305706BE3}" sibTransId="{52553922-EB81-45DD-9C93-DC8A2D27B188}"/>
    <dgm:cxn modelId="{5188CC52-0479-4E6D-A30B-AE0AC11AC4CF}" srcId="{2F25449C-862F-44A1-9AA0-FAC00E827CAD}" destId="{D47A7EAB-433F-45ED-BF3E-5BC372A2DCCC}" srcOrd="1" destOrd="0" parTransId="{4FABCFCB-8CEF-40E9-8488-8D3908EF26B5}" sibTransId="{9439F75B-0775-47D0-90A6-1974CCEB98F4}"/>
    <dgm:cxn modelId="{EDC0025A-9371-40BF-B182-59FCACDCE094}" type="presOf" srcId="{8DDF0A66-4653-4FF3-A233-54B2F1A1DF0D}" destId="{8842D9AF-D36D-4464-97BE-05EDFE3F1A3D}" srcOrd="0" destOrd="0" presId="urn:microsoft.com/office/officeart/2005/8/layout/hChevron3"/>
    <dgm:cxn modelId="{BA5BBCA0-320D-4B00-AC12-E520B89D006D}" srcId="{2F25449C-862F-44A1-9AA0-FAC00E827CAD}" destId="{F874927A-6D57-44B1-806D-D401D28AE8A3}" srcOrd="2" destOrd="0" parTransId="{35ED0919-4FF2-41A9-A3E4-49208F284DDA}" sibTransId="{0E1095FE-8AB4-46A2-BBC3-58BE0658814C}"/>
    <dgm:cxn modelId="{7B7789E8-F051-413F-8EE8-28E155275E47}" type="presOf" srcId="{D47A7EAB-433F-45ED-BF3E-5BC372A2DCCC}" destId="{4420A39D-31E4-4B0B-B6D6-4FED909B7F9A}" srcOrd="0" destOrd="0" presId="urn:microsoft.com/office/officeart/2005/8/layout/hChevron3"/>
    <dgm:cxn modelId="{CA299CE8-5158-4D7B-B570-E12050737995}" type="presOf" srcId="{F874927A-6D57-44B1-806D-D401D28AE8A3}" destId="{30273CAC-D41D-42A4-B548-44485ECFE8FD}" srcOrd="0" destOrd="0" presId="urn:microsoft.com/office/officeart/2005/8/layout/hChevron3"/>
    <dgm:cxn modelId="{0DF61D48-1BA0-4A17-8DE0-B419121D2F9C}" type="presParOf" srcId="{69E81351-50C9-4F1E-B3CF-D9FABB0A771A}" destId="{8842D9AF-D36D-4464-97BE-05EDFE3F1A3D}" srcOrd="0" destOrd="0" presId="urn:microsoft.com/office/officeart/2005/8/layout/hChevron3"/>
    <dgm:cxn modelId="{80368841-FBA5-4EAC-A027-A2CC0315003F}" type="presParOf" srcId="{69E81351-50C9-4F1E-B3CF-D9FABB0A771A}" destId="{2CACDE5E-626B-4FB7-99EE-EB8B87775169}" srcOrd="1" destOrd="0" presId="urn:microsoft.com/office/officeart/2005/8/layout/hChevron3"/>
    <dgm:cxn modelId="{BCBC6D5B-22D3-412C-A89D-90CCC34868CF}" type="presParOf" srcId="{69E81351-50C9-4F1E-B3CF-D9FABB0A771A}" destId="{4420A39D-31E4-4B0B-B6D6-4FED909B7F9A}" srcOrd="2" destOrd="0" presId="urn:microsoft.com/office/officeart/2005/8/layout/hChevron3"/>
    <dgm:cxn modelId="{D7EF6964-E2E5-4F96-931F-1F159A0BAFCE}" type="presParOf" srcId="{69E81351-50C9-4F1E-B3CF-D9FABB0A771A}" destId="{EDEC0DD4-75A0-4A5A-8CE5-EB1B85851753}" srcOrd="3" destOrd="0" presId="urn:microsoft.com/office/officeart/2005/8/layout/hChevron3"/>
    <dgm:cxn modelId="{4583D287-ABA5-479A-A132-F4DB44AF7C7F}" type="presParOf" srcId="{69E81351-50C9-4F1E-B3CF-D9FABB0A771A}" destId="{30273CAC-D41D-42A4-B548-44485ECFE8FD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16C778-475D-4BE5-BC27-1B14239940A7}" type="doc">
      <dgm:prSet loTypeId="urn:microsoft.com/office/officeart/2005/8/layout/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03B699-2307-4F0E-96F4-E087B12FCC64}">
      <dgm:prSet/>
      <dgm:spPr/>
      <dgm:t>
        <a:bodyPr/>
        <a:lstStyle/>
        <a:p>
          <a:r>
            <a:rPr lang="en-US"/>
            <a:t>Warehouse Automation</a:t>
          </a:r>
        </a:p>
      </dgm:t>
    </dgm:pt>
    <dgm:pt modelId="{C9ECFB28-8B28-43BC-AD4F-F48DE96C6A20}" type="parTrans" cxnId="{454F57AA-132A-4838-A5A3-9AB98B093846}">
      <dgm:prSet/>
      <dgm:spPr/>
      <dgm:t>
        <a:bodyPr/>
        <a:lstStyle/>
        <a:p>
          <a:endParaRPr lang="en-US"/>
        </a:p>
      </dgm:t>
    </dgm:pt>
    <dgm:pt modelId="{791213EB-0580-442B-A0EE-396DBC6E7FE4}" type="sibTrans" cxnId="{454F57AA-132A-4838-A5A3-9AB98B093846}">
      <dgm:prSet/>
      <dgm:spPr/>
      <dgm:t>
        <a:bodyPr/>
        <a:lstStyle/>
        <a:p>
          <a:endParaRPr lang="en-US"/>
        </a:p>
      </dgm:t>
    </dgm:pt>
    <dgm:pt modelId="{291E5710-8D4C-4297-B51B-083543262D02}">
      <dgm:prSet/>
      <dgm:spPr/>
      <dgm:t>
        <a:bodyPr/>
        <a:lstStyle/>
        <a:p>
          <a:r>
            <a:rPr lang="en-US" dirty="0"/>
            <a:t>Grid-based map (no diagonal movement)</a:t>
          </a:r>
        </a:p>
      </dgm:t>
    </dgm:pt>
    <dgm:pt modelId="{AD6437F3-A0B1-4BB5-AF42-9E2C542EDC98}" type="parTrans" cxnId="{EE660F47-1739-41EA-B585-03D37CDE0FEB}">
      <dgm:prSet/>
      <dgm:spPr/>
      <dgm:t>
        <a:bodyPr/>
        <a:lstStyle/>
        <a:p>
          <a:endParaRPr lang="en-US"/>
        </a:p>
      </dgm:t>
    </dgm:pt>
    <dgm:pt modelId="{5774A6A7-7FF4-47F0-B57C-1D8D1FF6B5DD}" type="sibTrans" cxnId="{EE660F47-1739-41EA-B585-03D37CDE0FEB}">
      <dgm:prSet/>
      <dgm:spPr/>
      <dgm:t>
        <a:bodyPr/>
        <a:lstStyle/>
        <a:p>
          <a:endParaRPr lang="en-US"/>
        </a:p>
      </dgm:t>
    </dgm:pt>
    <dgm:pt modelId="{3B24DC8C-AC2F-4B18-B38E-ADD8F3A39F88}">
      <dgm:prSet/>
      <dgm:spPr/>
      <dgm:t>
        <a:bodyPr/>
        <a:lstStyle/>
        <a:p>
          <a:r>
            <a:rPr lang="en-US"/>
            <a:t>Optimality</a:t>
          </a:r>
        </a:p>
      </dgm:t>
    </dgm:pt>
    <dgm:pt modelId="{F5889D73-EDED-475A-91A7-293F8E5A83E7}" type="parTrans" cxnId="{3394CF09-354D-4281-B591-FB34E4706A9F}">
      <dgm:prSet/>
      <dgm:spPr/>
      <dgm:t>
        <a:bodyPr/>
        <a:lstStyle/>
        <a:p>
          <a:endParaRPr lang="en-US"/>
        </a:p>
      </dgm:t>
    </dgm:pt>
    <dgm:pt modelId="{7E067D62-12A5-41E7-8F66-688F903FBC59}" type="sibTrans" cxnId="{3394CF09-354D-4281-B591-FB34E4706A9F}">
      <dgm:prSet/>
      <dgm:spPr/>
      <dgm:t>
        <a:bodyPr/>
        <a:lstStyle/>
        <a:p>
          <a:endParaRPr lang="en-US"/>
        </a:p>
      </dgm:t>
    </dgm:pt>
    <dgm:pt modelId="{0CC60930-E5F6-4077-99D4-DF0D5BBAD512}">
      <dgm:prSet/>
      <dgm:spPr/>
      <dgm:t>
        <a:bodyPr/>
        <a:lstStyle/>
        <a:p>
          <a:r>
            <a:rPr lang="en-US"/>
            <a:t>Make span</a:t>
          </a:r>
        </a:p>
      </dgm:t>
    </dgm:pt>
    <dgm:pt modelId="{26369FE2-8D89-4917-9280-73EBD78B6CA3}" type="parTrans" cxnId="{51A62BED-440A-460B-9C6C-F93903BCF4F1}">
      <dgm:prSet/>
      <dgm:spPr/>
      <dgm:t>
        <a:bodyPr/>
        <a:lstStyle/>
        <a:p>
          <a:endParaRPr lang="en-US"/>
        </a:p>
      </dgm:t>
    </dgm:pt>
    <dgm:pt modelId="{24DAC336-DB6E-4DEC-A1D8-359F1F373C0B}" type="sibTrans" cxnId="{51A62BED-440A-460B-9C6C-F93903BCF4F1}">
      <dgm:prSet/>
      <dgm:spPr/>
      <dgm:t>
        <a:bodyPr/>
        <a:lstStyle/>
        <a:p>
          <a:endParaRPr lang="en-US"/>
        </a:p>
      </dgm:t>
    </dgm:pt>
    <dgm:pt modelId="{8540C8D8-11CA-4742-944B-C6FC1D873B2E}">
      <dgm:prSet/>
      <dgm:spPr/>
      <dgm:t>
        <a:bodyPr/>
        <a:lstStyle/>
        <a:p>
          <a:r>
            <a:rPr lang="en-US" dirty="0"/>
            <a:t>Sum of cost</a:t>
          </a:r>
        </a:p>
      </dgm:t>
    </dgm:pt>
    <dgm:pt modelId="{050295CE-DE91-4BF2-8A54-683A45C46D39}" type="parTrans" cxnId="{A9E29698-79F4-4451-BF21-4911F31424A2}">
      <dgm:prSet/>
      <dgm:spPr/>
      <dgm:t>
        <a:bodyPr/>
        <a:lstStyle/>
        <a:p>
          <a:endParaRPr lang="en-US"/>
        </a:p>
      </dgm:t>
    </dgm:pt>
    <dgm:pt modelId="{FDC69B4B-8079-4FE9-AC5C-3629AFF94B0C}" type="sibTrans" cxnId="{A9E29698-79F4-4451-BF21-4911F31424A2}">
      <dgm:prSet/>
      <dgm:spPr/>
      <dgm:t>
        <a:bodyPr/>
        <a:lstStyle/>
        <a:p>
          <a:endParaRPr lang="en-US"/>
        </a:p>
      </dgm:t>
    </dgm:pt>
    <dgm:pt modelId="{105F302D-BC51-4875-9ECC-97F138DFAF8E}">
      <dgm:prSet/>
      <dgm:spPr/>
      <dgm:t>
        <a:bodyPr/>
        <a:lstStyle/>
        <a:p>
          <a:r>
            <a:rPr lang="en-US" dirty="0"/>
            <a:t>Down-time</a:t>
          </a:r>
        </a:p>
      </dgm:t>
    </dgm:pt>
    <dgm:pt modelId="{CDD90767-1FFD-41E1-92E8-BE3F3C362F3F}" type="parTrans" cxnId="{71D12636-B9C0-4540-9FB4-F6292381702C}">
      <dgm:prSet/>
      <dgm:spPr/>
      <dgm:t>
        <a:bodyPr/>
        <a:lstStyle/>
        <a:p>
          <a:endParaRPr lang="en-US"/>
        </a:p>
      </dgm:t>
    </dgm:pt>
    <dgm:pt modelId="{C1CD8594-BE2E-4283-AF1C-DC625111AAEF}" type="sibTrans" cxnId="{71D12636-B9C0-4540-9FB4-F6292381702C}">
      <dgm:prSet/>
      <dgm:spPr/>
      <dgm:t>
        <a:bodyPr/>
        <a:lstStyle/>
        <a:p>
          <a:endParaRPr lang="en-US"/>
        </a:p>
      </dgm:t>
    </dgm:pt>
    <dgm:pt modelId="{9C59AF03-20D9-46C2-AA7D-AEFB46C7B483}">
      <dgm:prSet/>
      <dgm:spPr/>
      <dgm:t>
        <a:bodyPr/>
        <a:lstStyle/>
        <a:p>
          <a:r>
            <a:rPr lang="en-US"/>
            <a:t>Cooperative </a:t>
          </a:r>
          <a:r>
            <a:rPr lang="en-US" dirty="0"/>
            <a:t>multi-agent pathfinding</a:t>
          </a:r>
        </a:p>
      </dgm:t>
    </dgm:pt>
    <dgm:pt modelId="{E7137688-EC59-4BBD-B723-AAAA9E87C13B}" type="parTrans" cxnId="{8792B549-82A6-4918-A71A-BCA61BB1C692}">
      <dgm:prSet/>
      <dgm:spPr/>
      <dgm:t>
        <a:bodyPr/>
        <a:lstStyle/>
        <a:p>
          <a:endParaRPr lang="en-US"/>
        </a:p>
      </dgm:t>
    </dgm:pt>
    <dgm:pt modelId="{91CC4559-14E3-4124-8BD9-8FDF7F71B5BD}" type="sibTrans" cxnId="{8792B549-82A6-4918-A71A-BCA61BB1C692}">
      <dgm:prSet/>
      <dgm:spPr/>
      <dgm:t>
        <a:bodyPr/>
        <a:lstStyle/>
        <a:p>
          <a:endParaRPr lang="en-US"/>
        </a:p>
      </dgm:t>
    </dgm:pt>
    <dgm:pt modelId="{7CB7DCEC-7AB0-42EF-BFC8-5EAD8AE9F9E7}" type="pres">
      <dgm:prSet presAssocID="{A716C778-475D-4BE5-BC27-1B14239940A7}" presName="linear" presStyleCnt="0">
        <dgm:presLayoutVars>
          <dgm:dir/>
          <dgm:animLvl val="lvl"/>
          <dgm:resizeHandles val="exact"/>
        </dgm:presLayoutVars>
      </dgm:prSet>
      <dgm:spPr/>
    </dgm:pt>
    <dgm:pt modelId="{79D0E5FE-5274-406E-97B1-57D5F19ADAE8}" type="pres">
      <dgm:prSet presAssocID="{8E03B699-2307-4F0E-96F4-E087B12FCC64}" presName="parentLin" presStyleCnt="0"/>
      <dgm:spPr/>
    </dgm:pt>
    <dgm:pt modelId="{F9A712C8-CECA-4A91-A684-0B3E84D0854D}" type="pres">
      <dgm:prSet presAssocID="{8E03B699-2307-4F0E-96F4-E087B12FCC64}" presName="parentLeftMargin" presStyleLbl="node1" presStyleIdx="0" presStyleCnt="2"/>
      <dgm:spPr/>
    </dgm:pt>
    <dgm:pt modelId="{8A10C3B4-7628-4210-B08E-4D3D0CFFFB25}" type="pres">
      <dgm:prSet presAssocID="{8E03B699-2307-4F0E-96F4-E087B12FCC6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B586F16-1141-4F3D-B94A-8DD690C0B304}" type="pres">
      <dgm:prSet presAssocID="{8E03B699-2307-4F0E-96F4-E087B12FCC64}" presName="negativeSpace" presStyleCnt="0"/>
      <dgm:spPr/>
    </dgm:pt>
    <dgm:pt modelId="{26841457-B676-447C-9FA6-AEA62C294DE6}" type="pres">
      <dgm:prSet presAssocID="{8E03B699-2307-4F0E-96F4-E087B12FCC64}" presName="childText" presStyleLbl="conFgAcc1" presStyleIdx="0" presStyleCnt="2">
        <dgm:presLayoutVars>
          <dgm:bulletEnabled val="1"/>
        </dgm:presLayoutVars>
      </dgm:prSet>
      <dgm:spPr/>
    </dgm:pt>
    <dgm:pt modelId="{E8DE8ECC-2CFB-4957-804E-26648731333E}" type="pres">
      <dgm:prSet presAssocID="{791213EB-0580-442B-A0EE-396DBC6E7FE4}" presName="spaceBetweenRectangles" presStyleCnt="0"/>
      <dgm:spPr/>
    </dgm:pt>
    <dgm:pt modelId="{30933C25-F620-4927-B5F2-CE126E2B4381}" type="pres">
      <dgm:prSet presAssocID="{3B24DC8C-AC2F-4B18-B38E-ADD8F3A39F88}" presName="parentLin" presStyleCnt="0"/>
      <dgm:spPr/>
    </dgm:pt>
    <dgm:pt modelId="{8FF2EE4F-51BE-4DC6-B027-475B2E1C8440}" type="pres">
      <dgm:prSet presAssocID="{3B24DC8C-AC2F-4B18-B38E-ADD8F3A39F88}" presName="parentLeftMargin" presStyleLbl="node1" presStyleIdx="0" presStyleCnt="2"/>
      <dgm:spPr/>
    </dgm:pt>
    <dgm:pt modelId="{EFE36734-0455-43E9-BC21-32764747300A}" type="pres">
      <dgm:prSet presAssocID="{3B24DC8C-AC2F-4B18-B38E-ADD8F3A39F8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48CC466-E5E0-4AD5-BAF7-874D801A9617}" type="pres">
      <dgm:prSet presAssocID="{3B24DC8C-AC2F-4B18-B38E-ADD8F3A39F88}" presName="negativeSpace" presStyleCnt="0"/>
      <dgm:spPr/>
    </dgm:pt>
    <dgm:pt modelId="{ABD2BFAC-CB7F-407C-88C7-CA5E9A48C76A}" type="pres">
      <dgm:prSet presAssocID="{3B24DC8C-AC2F-4B18-B38E-ADD8F3A39F88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3394CF09-354D-4281-B591-FB34E4706A9F}" srcId="{A716C778-475D-4BE5-BC27-1B14239940A7}" destId="{3B24DC8C-AC2F-4B18-B38E-ADD8F3A39F88}" srcOrd="1" destOrd="0" parTransId="{F5889D73-EDED-475A-91A7-293F8E5A83E7}" sibTransId="{7E067D62-12A5-41E7-8F66-688F903FBC59}"/>
    <dgm:cxn modelId="{71D12636-B9C0-4540-9FB4-F6292381702C}" srcId="{3B24DC8C-AC2F-4B18-B38E-ADD8F3A39F88}" destId="{105F302D-BC51-4875-9ECC-97F138DFAF8E}" srcOrd="2" destOrd="0" parTransId="{CDD90767-1FFD-41E1-92E8-BE3F3C362F3F}" sibTransId="{C1CD8594-BE2E-4283-AF1C-DC625111AAEF}"/>
    <dgm:cxn modelId="{3E2C6F5F-A229-4743-A478-BC7C24DCABAB}" type="presOf" srcId="{A716C778-475D-4BE5-BC27-1B14239940A7}" destId="{7CB7DCEC-7AB0-42EF-BFC8-5EAD8AE9F9E7}" srcOrd="0" destOrd="0" presId="urn:microsoft.com/office/officeart/2005/8/layout/list1"/>
    <dgm:cxn modelId="{FC0D2246-0D22-4E8A-A8DF-8DEA3C965C1D}" type="presOf" srcId="{8E03B699-2307-4F0E-96F4-E087B12FCC64}" destId="{F9A712C8-CECA-4A91-A684-0B3E84D0854D}" srcOrd="0" destOrd="0" presId="urn:microsoft.com/office/officeart/2005/8/layout/list1"/>
    <dgm:cxn modelId="{133C9766-3DC4-4258-B6DE-4B88477FE25F}" type="presOf" srcId="{3B24DC8C-AC2F-4B18-B38E-ADD8F3A39F88}" destId="{8FF2EE4F-51BE-4DC6-B027-475B2E1C8440}" srcOrd="0" destOrd="0" presId="urn:microsoft.com/office/officeart/2005/8/layout/list1"/>
    <dgm:cxn modelId="{EE660F47-1739-41EA-B585-03D37CDE0FEB}" srcId="{8E03B699-2307-4F0E-96F4-E087B12FCC64}" destId="{291E5710-8D4C-4297-B51B-083543262D02}" srcOrd="0" destOrd="0" parTransId="{AD6437F3-A0B1-4BB5-AF42-9E2C542EDC98}" sibTransId="{5774A6A7-7FF4-47F0-B57C-1D8D1FF6B5DD}"/>
    <dgm:cxn modelId="{8792B549-82A6-4918-A71A-BCA61BB1C692}" srcId="{8E03B699-2307-4F0E-96F4-E087B12FCC64}" destId="{9C59AF03-20D9-46C2-AA7D-AEFB46C7B483}" srcOrd="1" destOrd="0" parTransId="{E7137688-EC59-4BBD-B723-AAAA9E87C13B}" sibTransId="{91CC4559-14E3-4124-8BD9-8FDF7F71B5BD}"/>
    <dgm:cxn modelId="{3827766E-B332-4D60-B8E8-CAB30D0CA9BD}" type="presOf" srcId="{9C59AF03-20D9-46C2-AA7D-AEFB46C7B483}" destId="{26841457-B676-447C-9FA6-AEA62C294DE6}" srcOrd="0" destOrd="1" presId="urn:microsoft.com/office/officeart/2005/8/layout/list1"/>
    <dgm:cxn modelId="{C0FB0F59-DC60-4A94-A58C-18EA323E4E6D}" type="presOf" srcId="{291E5710-8D4C-4297-B51B-083543262D02}" destId="{26841457-B676-447C-9FA6-AEA62C294DE6}" srcOrd="0" destOrd="0" presId="urn:microsoft.com/office/officeart/2005/8/layout/list1"/>
    <dgm:cxn modelId="{52F4EE89-F9A7-4B1B-BFF7-CB3AA92D4404}" type="presOf" srcId="{3B24DC8C-AC2F-4B18-B38E-ADD8F3A39F88}" destId="{EFE36734-0455-43E9-BC21-32764747300A}" srcOrd="1" destOrd="0" presId="urn:microsoft.com/office/officeart/2005/8/layout/list1"/>
    <dgm:cxn modelId="{A9E29698-79F4-4451-BF21-4911F31424A2}" srcId="{3B24DC8C-AC2F-4B18-B38E-ADD8F3A39F88}" destId="{8540C8D8-11CA-4742-944B-C6FC1D873B2E}" srcOrd="1" destOrd="0" parTransId="{050295CE-DE91-4BF2-8A54-683A45C46D39}" sibTransId="{FDC69B4B-8079-4FE9-AC5C-3629AFF94B0C}"/>
    <dgm:cxn modelId="{454F57AA-132A-4838-A5A3-9AB98B093846}" srcId="{A716C778-475D-4BE5-BC27-1B14239940A7}" destId="{8E03B699-2307-4F0E-96F4-E087B12FCC64}" srcOrd="0" destOrd="0" parTransId="{C9ECFB28-8B28-43BC-AD4F-F48DE96C6A20}" sibTransId="{791213EB-0580-442B-A0EE-396DBC6E7FE4}"/>
    <dgm:cxn modelId="{BF9045D2-2E07-4963-AAF9-A8826443239B}" type="presOf" srcId="{0CC60930-E5F6-4077-99D4-DF0D5BBAD512}" destId="{ABD2BFAC-CB7F-407C-88C7-CA5E9A48C76A}" srcOrd="0" destOrd="0" presId="urn:microsoft.com/office/officeart/2005/8/layout/list1"/>
    <dgm:cxn modelId="{F79DC0D3-3D8D-4685-A420-B90C8B57E5AA}" type="presOf" srcId="{8E03B699-2307-4F0E-96F4-E087B12FCC64}" destId="{8A10C3B4-7628-4210-B08E-4D3D0CFFFB25}" srcOrd="1" destOrd="0" presId="urn:microsoft.com/office/officeart/2005/8/layout/list1"/>
    <dgm:cxn modelId="{51A62BED-440A-460B-9C6C-F93903BCF4F1}" srcId="{3B24DC8C-AC2F-4B18-B38E-ADD8F3A39F88}" destId="{0CC60930-E5F6-4077-99D4-DF0D5BBAD512}" srcOrd="0" destOrd="0" parTransId="{26369FE2-8D89-4917-9280-73EBD78B6CA3}" sibTransId="{24DAC336-DB6E-4DEC-A1D8-359F1F373C0B}"/>
    <dgm:cxn modelId="{DB29CFF2-2A9D-4954-B9CD-78FEF98C7010}" type="presOf" srcId="{8540C8D8-11CA-4742-944B-C6FC1D873B2E}" destId="{ABD2BFAC-CB7F-407C-88C7-CA5E9A48C76A}" srcOrd="0" destOrd="1" presId="urn:microsoft.com/office/officeart/2005/8/layout/list1"/>
    <dgm:cxn modelId="{CD519DF3-AB3E-4D94-BC1D-FB78C123C6E6}" type="presOf" srcId="{105F302D-BC51-4875-9ECC-97F138DFAF8E}" destId="{ABD2BFAC-CB7F-407C-88C7-CA5E9A48C76A}" srcOrd="0" destOrd="2" presId="urn:microsoft.com/office/officeart/2005/8/layout/list1"/>
    <dgm:cxn modelId="{C905EF78-DD53-449B-B5EC-37D93BDFE622}" type="presParOf" srcId="{7CB7DCEC-7AB0-42EF-BFC8-5EAD8AE9F9E7}" destId="{79D0E5FE-5274-406E-97B1-57D5F19ADAE8}" srcOrd="0" destOrd="0" presId="urn:microsoft.com/office/officeart/2005/8/layout/list1"/>
    <dgm:cxn modelId="{A1EA4775-E1AA-4076-9E4C-C4A30ABF98DA}" type="presParOf" srcId="{79D0E5FE-5274-406E-97B1-57D5F19ADAE8}" destId="{F9A712C8-CECA-4A91-A684-0B3E84D0854D}" srcOrd="0" destOrd="0" presId="urn:microsoft.com/office/officeart/2005/8/layout/list1"/>
    <dgm:cxn modelId="{169B35FB-B45A-4C14-AC06-34AD1A9E9979}" type="presParOf" srcId="{79D0E5FE-5274-406E-97B1-57D5F19ADAE8}" destId="{8A10C3B4-7628-4210-B08E-4D3D0CFFFB25}" srcOrd="1" destOrd="0" presId="urn:microsoft.com/office/officeart/2005/8/layout/list1"/>
    <dgm:cxn modelId="{149BB5BD-930B-47D7-9142-BF05BD4FD7BF}" type="presParOf" srcId="{7CB7DCEC-7AB0-42EF-BFC8-5EAD8AE9F9E7}" destId="{FB586F16-1141-4F3D-B94A-8DD690C0B304}" srcOrd="1" destOrd="0" presId="urn:microsoft.com/office/officeart/2005/8/layout/list1"/>
    <dgm:cxn modelId="{3CA2A739-B3B8-4526-BA98-B7CC81E4A199}" type="presParOf" srcId="{7CB7DCEC-7AB0-42EF-BFC8-5EAD8AE9F9E7}" destId="{26841457-B676-447C-9FA6-AEA62C294DE6}" srcOrd="2" destOrd="0" presId="urn:microsoft.com/office/officeart/2005/8/layout/list1"/>
    <dgm:cxn modelId="{9BBAAC18-1819-4045-B3BD-8E63EAF177B3}" type="presParOf" srcId="{7CB7DCEC-7AB0-42EF-BFC8-5EAD8AE9F9E7}" destId="{E8DE8ECC-2CFB-4957-804E-26648731333E}" srcOrd="3" destOrd="0" presId="urn:microsoft.com/office/officeart/2005/8/layout/list1"/>
    <dgm:cxn modelId="{009CCBA5-48BC-4907-9B47-27C009B6BB1E}" type="presParOf" srcId="{7CB7DCEC-7AB0-42EF-BFC8-5EAD8AE9F9E7}" destId="{30933C25-F620-4927-B5F2-CE126E2B4381}" srcOrd="4" destOrd="0" presId="urn:microsoft.com/office/officeart/2005/8/layout/list1"/>
    <dgm:cxn modelId="{2D711C97-7915-40F6-B2FD-FDB1DF184484}" type="presParOf" srcId="{30933C25-F620-4927-B5F2-CE126E2B4381}" destId="{8FF2EE4F-51BE-4DC6-B027-475B2E1C8440}" srcOrd="0" destOrd="0" presId="urn:microsoft.com/office/officeart/2005/8/layout/list1"/>
    <dgm:cxn modelId="{D945E48E-D625-4AAB-9ED4-42721F810F64}" type="presParOf" srcId="{30933C25-F620-4927-B5F2-CE126E2B4381}" destId="{EFE36734-0455-43E9-BC21-32764747300A}" srcOrd="1" destOrd="0" presId="urn:microsoft.com/office/officeart/2005/8/layout/list1"/>
    <dgm:cxn modelId="{D26B2ED7-D795-42B9-9302-4E1264D90101}" type="presParOf" srcId="{7CB7DCEC-7AB0-42EF-BFC8-5EAD8AE9F9E7}" destId="{948CC466-E5E0-4AD5-BAF7-874D801A9617}" srcOrd="5" destOrd="0" presId="urn:microsoft.com/office/officeart/2005/8/layout/list1"/>
    <dgm:cxn modelId="{786EC82F-054D-455A-9D62-20CD07BDD592}" type="presParOf" srcId="{7CB7DCEC-7AB0-42EF-BFC8-5EAD8AE9F9E7}" destId="{ABD2BFAC-CB7F-407C-88C7-CA5E9A48C76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3E5CE84-D3DC-446E-9CE2-25DBF358D827}" type="doc">
      <dgm:prSet loTypeId="urn:microsoft.com/office/officeart/2005/8/layout/cycle3" loCatId="cycle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0603338-7B13-4396-9408-C81E0D01AF61}">
      <dgm:prSet phldrT="[Text]"/>
      <dgm:spPr/>
      <dgm:t>
        <a:bodyPr/>
        <a:lstStyle/>
        <a:p>
          <a:r>
            <a:rPr lang="en-US"/>
            <a:t>Search</a:t>
          </a:r>
        </a:p>
      </dgm:t>
    </dgm:pt>
    <dgm:pt modelId="{B5FA2889-58AC-4BA5-AF90-207A0BC5BC51}" type="parTrans" cxnId="{A520EF04-F3B3-4D7F-8E7B-AC078BED22DB}">
      <dgm:prSet/>
      <dgm:spPr/>
      <dgm:t>
        <a:bodyPr/>
        <a:lstStyle/>
        <a:p>
          <a:endParaRPr lang="en-US"/>
        </a:p>
      </dgm:t>
    </dgm:pt>
    <dgm:pt modelId="{A8E38589-4B3F-4F2B-9DF5-328FA71D9FEC}" type="sibTrans" cxnId="{A520EF04-F3B3-4D7F-8E7B-AC078BED22DB}">
      <dgm:prSet/>
      <dgm:spPr/>
      <dgm:t>
        <a:bodyPr/>
        <a:lstStyle/>
        <a:p>
          <a:endParaRPr lang="en-US"/>
        </a:p>
      </dgm:t>
    </dgm:pt>
    <dgm:pt modelId="{BBCECDF9-7509-4651-9F71-9F7890A2F258}">
      <dgm:prSet phldrT="[Text]"/>
      <dgm:spPr/>
      <dgm:t>
        <a:bodyPr/>
        <a:lstStyle/>
        <a:p>
          <a:r>
            <a:rPr lang="en-US" dirty="0"/>
            <a:t>Find a path for each agent</a:t>
          </a:r>
        </a:p>
      </dgm:t>
    </dgm:pt>
    <dgm:pt modelId="{DDE594CD-8F36-493C-B08F-F8998ECD364D}" type="parTrans" cxnId="{D00FD1C1-9CD4-45E4-91C6-C8ED20F19725}">
      <dgm:prSet/>
      <dgm:spPr/>
      <dgm:t>
        <a:bodyPr/>
        <a:lstStyle/>
        <a:p>
          <a:endParaRPr lang="en-US"/>
        </a:p>
      </dgm:t>
    </dgm:pt>
    <dgm:pt modelId="{EDA5DC08-0C0E-432D-8B0B-679B652DE275}" type="sibTrans" cxnId="{D00FD1C1-9CD4-45E4-91C6-C8ED20F19725}">
      <dgm:prSet/>
      <dgm:spPr/>
      <dgm:t>
        <a:bodyPr/>
        <a:lstStyle/>
        <a:p>
          <a:endParaRPr lang="en-US"/>
        </a:p>
      </dgm:t>
    </dgm:pt>
    <dgm:pt modelId="{0F82A8E3-664E-4CC5-A0EA-F05EE1293FB4}">
      <dgm:prSet phldrT="[Text]"/>
      <dgm:spPr/>
      <dgm:t>
        <a:bodyPr/>
        <a:lstStyle/>
        <a:p>
          <a:r>
            <a:rPr lang="en-US"/>
            <a:t>Conflicts</a:t>
          </a:r>
        </a:p>
      </dgm:t>
    </dgm:pt>
    <dgm:pt modelId="{4712F8D3-C70F-434B-BFCC-DABEDC38C521}" type="parTrans" cxnId="{958F8618-3A1F-43C3-A769-524AE28A010E}">
      <dgm:prSet/>
      <dgm:spPr/>
      <dgm:t>
        <a:bodyPr/>
        <a:lstStyle/>
        <a:p>
          <a:endParaRPr lang="en-US"/>
        </a:p>
      </dgm:t>
    </dgm:pt>
    <dgm:pt modelId="{F81D73CB-0758-4E1C-8B6E-32EE806EE7F9}" type="sibTrans" cxnId="{958F8618-3A1F-43C3-A769-524AE28A010E}">
      <dgm:prSet/>
      <dgm:spPr/>
      <dgm:t>
        <a:bodyPr/>
        <a:lstStyle/>
        <a:p>
          <a:endParaRPr lang="en-US"/>
        </a:p>
      </dgm:t>
    </dgm:pt>
    <dgm:pt modelId="{EF2634FC-5A64-4C85-805E-43788469F319}">
      <dgm:prSet phldrT="[Text]"/>
      <dgm:spPr/>
      <dgm:t>
        <a:bodyPr/>
        <a:lstStyle/>
        <a:p>
          <a:r>
            <a:rPr lang="en-US"/>
            <a:t>Identify conflicts between paths</a:t>
          </a:r>
        </a:p>
      </dgm:t>
    </dgm:pt>
    <dgm:pt modelId="{5F6F05DC-5698-4ECC-A72B-7992FDE1BBE0}" type="parTrans" cxnId="{A01D5B1E-996F-49AD-B511-4C6F5F90B7A9}">
      <dgm:prSet/>
      <dgm:spPr/>
      <dgm:t>
        <a:bodyPr/>
        <a:lstStyle/>
        <a:p>
          <a:endParaRPr lang="en-US"/>
        </a:p>
      </dgm:t>
    </dgm:pt>
    <dgm:pt modelId="{08B0275E-43BC-450C-A071-36A72AD5EC7F}" type="sibTrans" cxnId="{A01D5B1E-996F-49AD-B511-4C6F5F90B7A9}">
      <dgm:prSet/>
      <dgm:spPr/>
      <dgm:t>
        <a:bodyPr/>
        <a:lstStyle/>
        <a:p>
          <a:endParaRPr lang="en-US"/>
        </a:p>
      </dgm:t>
    </dgm:pt>
    <dgm:pt modelId="{DD3DE4CA-1C9F-4599-BFB7-F8415764243A}">
      <dgm:prSet phldrT="[Text]"/>
      <dgm:spPr/>
      <dgm:t>
        <a:bodyPr/>
        <a:lstStyle/>
        <a:p>
          <a:r>
            <a:rPr lang="en-US" dirty="0" err="1"/>
            <a:t>Replanning</a:t>
          </a:r>
          <a:endParaRPr lang="en-US" dirty="0"/>
        </a:p>
      </dgm:t>
    </dgm:pt>
    <dgm:pt modelId="{D1D8B108-4DDC-4E1D-9396-1A4193FFE919}" type="parTrans" cxnId="{AE102942-8F82-4585-80F7-D8F5623EEE67}">
      <dgm:prSet/>
      <dgm:spPr/>
      <dgm:t>
        <a:bodyPr/>
        <a:lstStyle/>
        <a:p>
          <a:endParaRPr lang="en-US"/>
        </a:p>
      </dgm:t>
    </dgm:pt>
    <dgm:pt modelId="{2CF52225-1C70-4957-8224-DA6DB5613E16}" type="sibTrans" cxnId="{AE102942-8F82-4585-80F7-D8F5623EEE67}">
      <dgm:prSet/>
      <dgm:spPr/>
      <dgm:t>
        <a:bodyPr/>
        <a:lstStyle/>
        <a:p>
          <a:endParaRPr lang="en-US"/>
        </a:p>
      </dgm:t>
    </dgm:pt>
    <dgm:pt modelId="{F9BA245E-6218-4E9C-9886-97336E067DEA}">
      <dgm:prSet phldrT="[Text]"/>
      <dgm:spPr/>
      <dgm:t>
        <a:bodyPr/>
        <a:lstStyle/>
        <a:p>
          <a:r>
            <a:rPr lang="en-US" dirty="0"/>
            <a:t>Perform search again, reduce the number of conflicts</a:t>
          </a:r>
        </a:p>
      </dgm:t>
    </dgm:pt>
    <dgm:pt modelId="{0B2EACEF-6629-44BC-B7C1-478F6A975591}" type="parTrans" cxnId="{566B4B0C-50AC-41A4-B73E-4440DE2E0571}">
      <dgm:prSet/>
      <dgm:spPr/>
      <dgm:t>
        <a:bodyPr/>
        <a:lstStyle/>
        <a:p>
          <a:endParaRPr lang="en-US"/>
        </a:p>
      </dgm:t>
    </dgm:pt>
    <dgm:pt modelId="{CADAD070-AA53-4E46-BAB7-49256DCC0E2D}" type="sibTrans" cxnId="{566B4B0C-50AC-41A4-B73E-4440DE2E0571}">
      <dgm:prSet/>
      <dgm:spPr/>
      <dgm:t>
        <a:bodyPr/>
        <a:lstStyle/>
        <a:p>
          <a:endParaRPr lang="en-US"/>
        </a:p>
      </dgm:t>
    </dgm:pt>
    <dgm:pt modelId="{23DA5138-C4CA-4D0B-8753-9B913B35219E}" type="pres">
      <dgm:prSet presAssocID="{63E5CE84-D3DC-446E-9CE2-25DBF358D827}" presName="Name0" presStyleCnt="0">
        <dgm:presLayoutVars>
          <dgm:dir/>
          <dgm:resizeHandles val="exact"/>
        </dgm:presLayoutVars>
      </dgm:prSet>
      <dgm:spPr/>
    </dgm:pt>
    <dgm:pt modelId="{8EDA0914-A6A0-480D-B4CA-FDD6798F845C}" type="pres">
      <dgm:prSet presAssocID="{63E5CE84-D3DC-446E-9CE2-25DBF358D827}" presName="cycle" presStyleCnt="0"/>
      <dgm:spPr/>
    </dgm:pt>
    <dgm:pt modelId="{01DB882F-BD68-4827-BB22-B12AB14D7860}" type="pres">
      <dgm:prSet presAssocID="{70603338-7B13-4396-9408-C81E0D01AF61}" presName="nodeFirstNode" presStyleLbl="node1" presStyleIdx="0" presStyleCnt="3">
        <dgm:presLayoutVars>
          <dgm:bulletEnabled val="1"/>
        </dgm:presLayoutVars>
      </dgm:prSet>
      <dgm:spPr/>
    </dgm:pt>
    <dgm:pt modelId="{E8B59D41-D777-4529-A3B6-BB53CA4CF450}" type="pres">
      <dgm:prSet presAssocID="{A8E38589-4B3F-4F2B-9DF5-328FA71D9FEC}" presName="sibTransFirstNode" presStyleLbl="bgShp" presStyleIdx="0" presStyleCnt="1"/>
      <dgm:spPr/>
    </dgm:pt>
    <dgm:pt modelId="{CECF4784-72AD-4E49-9863-20AF14F2324A}" type="pres">
      <dgm:prSet presAssocID="{0F82A8E3-664E-4CC5-A0EA-F05EE1293FB4}" presName="nodeFollowingNodes" presStyleLbl="node1" presStyleIdx="1" presStyleCnt="3">
        <dgm:presLayoutVars>
          <dgm:bulletEnabled val="1"/>
        </dgm:presLayoutVars>
      </dgm:prSet>
      <dgm:spPr/>
    </dgm:pt>
    <dgm:pt modelId="{34F8D7FC-6AAB-4CCF-AF0F-740324F9E686}" type="pres">
      <dgm:prSet presAssocID="{DD3DE4CA-1C9F-4599-BFB7-F8415764243A}" presName="nodeFollowingNodes" presStyleLbl="node1" presStyleIdx="2" presStyleCnt="3">
        <dgm:presLayoutVars>
          <dgm:bulletEnabled val="1"/>
        </dgm:presLayoutVars>
      </dgm:prSet>
      <dgm:spPr/>
    </dgm:pt>
  </dgm:ptLst>
  <dgm:cxnLst>
    <dgm:cxn modelId="{A520EF04-F3B3-4D7F-8E7B-AC078BED22DB}" srcId="{63E5CE84-D3DC-446E-9CE2-25DBF358D827}" destId="{70603338-7B13-4396-9408-C81E0D01AF61}" srcOrd="0" destOrd="0" parTransId="{B5FA2889-58AC-4BA5-AF90-207A0BC5BC51}" sibTransId="{A8E38589-4B3F-4F2B-9DF5-328FA71D9FEC}"/>
    <dgm:cxn modelId="{566B4B0C-50AC-41A4-B73E-4440DE2E0571}" srcId="{DD3DE4CA-1C9F-4599-BFB7-F8415764243A}" destId="{F9BA245E-6218-4E9C-9886-97336E067DEA}" srcOrd="0" destOrd="0" parTransId="{0B2EACEF-6629-44BC-B7C1-478F6A975591}" sibTransId="{CADAD070-AA53-4E46-BAB7-49256DCC0E2D}"/>
    <dgm:cxn modelId="{958F8618-3A1F-43C3-A769-524AE28A010E}" srcId="{63E5CE84-D3DC-446E-9CE2-25DBF358D827}" destId="{0F82A8E3-664E-4CC5-A0EA-F05EE1293FB4}" srcOrd="1" destOrd="0" parTransId="{4712F8D3-C70F-434B-BFCC-DABEDC38C521}" sibTransId="{F81D73CB-0758-4E1C-8B6E-32EE806EE7F9}"/>
    <dgm:cxn modelId="{A01D5B1E-996F-49AD-B511-4C6F5F90B7A9}" srcId="{0F82A8E3-664E-4CC5-A0EA-F05EE1293FB4}" destId="{EF2634FC-5A64-4C85-805E-43788469F319}" srcOrd="0" destOrd="0" parTransId="{5F6F05DC-5698-4ECC-A72B-7992FDE1BBE0}" sibTransId="{08B0275E-43BC-450C-A071-36A72AD5EC7F}"/>
    <dgm:cxn modelId="{5AA7C15F-751D-4F2C-B82F-C58CFC4F88C5}" type="presOf" srcId="{BBCECDF9-7509-4651-9F71-9F7890A2F258}" destId="{01DB882F-BD68-4827-BB22-B12AB14D7860}" srcOrd="0" destOrd="1" presId="urn:microsoft.com/office/officeart/2005/8/layout/cycle3"/>
    <dgm:cxn modelId="{AE102942-8F82-4585-80F7-D8F5623EEE67}" srcId="{63E5CE84-D3DC-446E-9CE2-25DBF358D827}" destId="{DD3DE4CA-1C9F-4599-BFB7-F8415764243A}" srcOrd="2" destOrd="0" parTransId="{D1D8B108-4DDC-4E1D-9396-1A4193FFE919}" sibTransId="{2CF52225-1C70-4957-8224-DA6DB5613E16}"/>
    <dgm:cxn modelId="{93BDB74A-0EA0-4FCE-98C8-438616DD90F7}" type="presOf" srcId="{F9BA245E-6218-4E9C-9886-97336E067DEA}" destId="{34F8D7FC-6AAB-4CCF-AF0F-740324F9E686}" srcOrd="0" destOrd="1" presId="urn:microsoft.com/office/officeart/2005/8/layout/cycle3"/>
    <dgm:cxn modelId="{DE09237B-5DAD-46B2-AE4D-BF76F13B47DA}" type="presOf" srcId="{A8E38589-4B3F-4F2B-9DF5-328FA71D9FEC}" destId="{E8B59D41-D777-4529-A3B6-BB53CA4CF450}" srcOrd="0" destOrd="0" presId="urn:microsoft.com/office/officeart/2005/8/layout/cycle3"/>
    <dgm:cxn modelId="{738A7B9D-CFC2-4868-92AD-870255AD5C5B}" type="presOf" srcId="{0F82A8E3-664E-4CC5-A0EA-F05EE1293FB4}" destId="{CECF4784-72AD-4E49-9863-20AF14F2324A}" srcOrd="0" destOrd="0" presId="urn:microsoft.com/office/officeart/2005/8/layout/cycle3"/>
    <dgm:cxn modelId="{FFC5A3B3-F2DF-4A52-8CD4-40E75B9937CD}" type="presOf" srcId="{70603338-7B13-4396-9408-C81E0D01AF61}" destId="{01DB882F-BD68-4827-BB22-B12AB14D7860}" srcOrd="0" destOrd="0" presId="urn:microsoft.com/office/officeart/2005/8/layout/cycle3"/>
    <dgm:cxn modelId="{D00FD1C1-9CD4-45E4-91C6-C8ED20F19725}" srcId="{70603338-7B13-4396-9408-C81E0D01AF61}" destId="{BBCECDF9-7509-4651-9F71-9F7890A2F258}" srcOrd="0" destOrd="0" parTransId="{DDE594CD-8F36-493C-B08F-F8998ECD364D}" sibTransId="{EDA5DC08-0C0E-432D-8B0B-679B652DE275}"/>
    <dgm:cxn modelId="{219C2BE5-4162-470C-B3FD-8A3EC12E891E}" type="presOf" srcId="{DD3DE4CA-1C9F-4599-BFB7-F8415764243A}" destId="{34F8D7FC-6AAB-4CCF-AF0F-740324F9E686}" srcOrd="0" destOrd="0" presId="urn:microsoft.com/office/officeart/2005/8/layout/cycle3"/>
    <dgm:cxn modelId="{45FA16F1-E39E-4EC3-A1E2-BDF458F865D4}" type="presOf" srcId="{63E5CE84-D3DC-446E-9CE2-25DBF358D827}" destId="{23DA5138-C4CA-4D0B-8753-9B913B35219E}" srcOrd="0" destOrd="0" presId="urn:microsoft.com/office/officeart/2005/8/layout/cycle3"/>
    <dgm:cxn modelId="{0F2EECFD-064A-4204-A46B-A4E747E766DF}" type="presOf" srcId="{EF2634FC-5A64-4C85-805E-43788469F319}" destId="{CECF4784-72AD-4E49-9863-20AF14F2324A}" srcOrd="0" destOrd="1" presId="urn:microsoft.com/office/officeart/2005/8/layout/cycle3"/>
    <dgm:cxn modelId="{07BC9EE6-7B66-4205-A2DB-4A1D18E9FDD2}" type="presParOf" srcId="{23DA5138-C4CA-4D0B-8753-9B913B35219E}" destId="{8EDA0914-A6A0-480D-B4CA-FDD6798F845C}" srcOrd="0" destOrd="0" presId="urn:microsoft.com/office/officeart/2005/8/layout/cycle3"/>
    <dgm:cxn modelId="{7E7BB098-4BE0-4CC1-ABBE-B447754C327C}" type="presParOf" srcId="{8EDA0914-A6A0-480D-B4CA-FDD6798F845C}" destId="{01DB882F-BD68-4827-BB22-B12AB14D7860}" srcOrd="0" destOrd="0" presId="urn:microsoft.com/office/officeart/2005/8/layout/cycle3"/>
    <dgm:cxn modelId="{6C6F650C-8497-4974-8B4B-32CFFBC7D8F4}" type="presParOf" srcId="{8EDA0914-A6A0-480D-B4CA-FDD6798F845C}" destId="{E8B59D41-D777-4529-A3B6-BB53CA4CF450}" srcOrd="1" destOrd="0" presId="urn:microsoft.com/office/officeart/2005/8/layout/cycle3"/>
    <dgm:cxn modelId="{DA4E46FE-740E-4161-BDFA-2A94F7D79AD7}" type="presParOf" srcId="{8EDA0914-A6A0-480D-B4CA-FDD6798F845C}" destId="{CECF4784-72AD-4E49-9863-20AF14F2324A}" srcOrd="2" destOrd="0" presId="urn:microsoft.com/office/officeart/2005/8/layout/cycle3"/>
    <dgm:cxn modelId="{255A52D5-49F9-4D6A-9230-18732765AA6F}" type="presParOf" srcId="{8EDA0914-A6A0-480D-B4CA-FDD6798F845C}" destId="{34F8D7FC-6AAB-4CCF-AF0F-740324F9E686}" srcOrd="3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EC45899-DC48-4677-81D2-A74BEB0CA80D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5F8C390-3A84-45F6-A15D-5B9A8A152B8A}">
      <dgm:prSet phldrT="[Text]"/>
      <dgm:spPr/>
      <dgm:t>
        <a:bodyPr/>
        <a:lstStyle/>
        <a:p>
          <a:r>
            <a:rPr lang="en-US" dirty="0"/>
            <a:t>Search</a:t>
          </a:r>
        </a:p>
      </dgm:t>
    </dgm:pt>
    <dgm:pt modelId="{B00B2BDF-2D61-42C9-9DDC-B234C270D0FD}" type="parTrans" cxnId="{EC72E201-15CF-4265-A044-AE529AE8AB26}">
      <dgm:prSet/>
      <dgm:spPr/>
      <dgm:t>
        <a:bodyPr/>
        <a:lstStyle/>
        <a:p>
          <a:endParaRPr lang="en-US"/>
        </a:p>
      </dgm:t>
    </dgm:pt>
    <dgm:pt modelId="{FDB0826D-A0D6-41D0-A46C-D64EF8741D1D}" type="sibTrans" cxnId="{EC72E201-15CF-4265-A044-AE529AE8AB26}">
      <dgm:prSet/>
      <dgm:spPr/>
      <dgm:t>
        <a:bodyPr/>
        <a:lstStyle/>
        <a:p>
          <a:endParaRPr lang="en-US"/>
        </a:p>
      </dgm:t>
    </dgm:pt>
    <dgm:pt modelId="{01ED7BCF-CED3-4BAF-8DB1-0217013D8BB0}">
      <dgm:prSet phldrT="[Text]"/>
      <dgm:spPr/>
      <dgm:t>
        <a:bodyPr/>
        <a:lstStyle/>
        <a:p>
          <a:r>
            <a:rPr lang="en-US" dirty="0"/>
            <a:t>Heuristics</a:t>
          </a:r>
        </a:p>
      </dgm:t>
    </dgm:pt>
    <dgm:pt modelId="{A4825CBA-A3F7-4288-9AB9-F2EA294A0D36}" type="parTrans" cxnId="{5F45E25D-AB9F-4BA7-B19F-1F0489208F5B}">
      <dgm:prSet/>
      <dgm:spPr/>
      <dgm:t>
        <a:bodyPr/>
        <a:lstStyle/>
        <a:p>
          <a:endParaRPr lang="en-US"/>
        </a:p>
      </dgm:t>
    </dgm:pt>
    <dgm:pt modelId="{F6ADB29B-07BC-463B-BAF7-F84F73DF55DB}" type="sibTrans" cxnId="{5F45E25D-AB9F-4BA7-B19F-1F0489208F5B}">
      <dgm:prSet/>
      <dgm:spPr/>
      <dgm:t>
        <a:bodyPr/>
        <a:lstStyle/>
        <a:p>
          <a:endParaRPr lang="en-US"/>
        </a:p>
      </dgm:t>
    </dgm:pt>
    <dgm:pt modelId="{8C4DC947-9418-4F29-A700-1EDE793A6789}">
      <dgm:prSet phldrT="[Text]"/>
      <dgm:spPr/>
      <dgm:t>
        <a:bodyPr/>
        <a:lstStyle/>
        <a:p>
          <a:r>
            <a:rPr lang="en-US" dirty="0"/>
            <a:t>Reducing search space</a:t>
          </a:r>
        </a:p>
      </dgm:t>
    </dgm:pt>
    <dgm:pt modelId="{FB47F088-73E3-4FE0-9D68-317AD6559230}" type="parTrans" cxnId="{C8ED60E7-C0F3-473C-AC02-4580553AF503}">
      <dgm:prSet/>
      <dgm:spPr/>
      <dgm:t>
        <a:bodyPr/>
        <a:lstStyle/>
        <a:p>
          <a:endParaRPr lang="en-US"/>
        </a:p>
      </dgm:t>
    </dgm:pt>
    <dgm:pt modelId="{87EF652B-D639-48EF-95B1-285130DECC57}" type="sibTrans" cxnId="{C8ED60E7-C0F3-473C-AC02-4580553AF503}">
      <dgm:prSet/>
      <dgm:spPr/>
      <dgm:t>
        <a:bodyPr/>
        <a:lstStyle/>
        <a:p>
          <a:endParaRPr lang="en-US"/>
        </a:p>
      </dgm:t>
    </dgm:pt>
    <dgm:pt modelId="{14845B54-ABC0-4173-B201-7C6A0E3DB98D}">
      <dgm:prSet phldrT="[Text]"/>
      <dgm:spPr/>
      <dgm:t>
        <a:bodyPr/>
        <a:lstStyle/>
        <a:p>
          <a:r>
            <a:rPr lang="en-US" dirty="0"/>
            <a:t>Conflicts</a:t>
          </a:r>
        </a:p>
      </dgm:t>
    </dgm:pt>
    <dgm:pt modelId="{01BA4EFD-DD10-400C-B4E8-E6A7D35DE7A3}" type="parTrans" cxnId="{F38698C9-5426-43AA-867C-18603501660A}">
      <dgm:prSet/>
      <dgm:spPr/>
      <dgm:t>
        <a:bodyPr/>
        <a:lstStyle/>
        <a:p>
          <a:endParaRPr lang="en-US"/>
        </a:p>
      </dgm:t>
    </dgm:pt>
    <dgm:pt modelId="{A44AA181-DDF7-46E1-920A-104F30BC2544}" type="sibTrans" cxnId="{F38698C9-5426-43AA-867C-18603501660A}">
      <dgm:prSet/>
      <dgm:spPr/>
      <dgm:t>
        <a:bodyPr/>
        <a:lstStyle/>
        <a:p>
          <a:endParaRPr lang="en-US"/>
        </a:p>
      </dgm:t>
    </dgm:pt>
    <dgm:pt modelId="{E07DAB20-10CC-445F-9FE1-865B30292D79}">
      <dgm:prSet phldrT="[Text]"/>
      <dgm:spPr/>
      <dgm:t>
        <a:bodyPr/>
        <a:lstStyle/>
        <a:p>
          <a:r>
            <a:rPr lang="en-US" dirty="0"/>
            <a:t>Trivial?</a:t>
          </a:r>
        </a:p>
      </dgm:t>
    </dgm:pt>
    <dgm:pt modelId="{4B825C4F-0B4E-43F3-8A38-8C5C351B7E95}" type="parTrans" cxnId="{6606BD13-8C9A-42FB-96FD-8A61EA65F40F}">
      <dgm:prSet/>
      <dgm:spPr/>
      <dgm:t>
        <a:bodyPr/>
        <a:lstStyle/>
        <a:p>
          <a:endParaRPr lang="en-US"/>
        </a:p>
      </dgm:t>
    </dgm:pt>
    <dgm:pt modelId="{4EABFB0F-C7DA-44DF-94BD-A16DEC9834F6}" type="sibTrans" cxnId="{6606BD13-8C9A-42FB-96FD-8A61EA65F40F}">
      <dgm:prSet/>
      <dgm:spPr/>
      <dgm:t>
        <a:bodyPr/>
        <a:lstStyle/>
        <a:p>
          <a:endParaRPr lang="en-US"/>
        </a:p>
      </dgm:t>
    </dgm:pt>
    <dgm:pt modelId="{207A733A-98B8-49D3-BA98-FBFD0EEF7849}">
      <dgm:prSet phldrT="[Text]"/>
      <dgm:spPr/>
      <dgm:t>
        <a:bodyPr/>
        <a:lstStyle/>
        <a:p>
          <a:r>
            <a:rPr lang="en-US" dirty="0" err="1"/>
            <a:t>Replanning</a:t>
          </a:r>
          <a:endParaRPr lang="en-US" dirty="0"/>
        </a:p>
      </dgm:t>
    </dgm:pt>
    <dgm:pt modelId="{08D23171-094F-4222-A53D-3F9AE7C3E927}" type="parTrans" cxnId="{1051AF9E-D7B5-4DBA-BE40-42B25D46E031}">
      <dgm:prSet/>
      <dgm:spPr/>
      <dgm:t>
        <a:bodyPr/>
        <a:lstStyle/>
        <a:p>
          <a:endParaRPr lang="en-US"/>
        </a:p>
      </dgm:t>
    </dgm:pt>
    <dgm:pt modelId="{C8FB70B2-574E-48E4-9225-080B02B6E821}" type="sibTrans" cxnId="{1051AF9E-D7B5-4DBA-BE40-42B25D46E031}">
      <dgm:prSet/>
      <dgm:spPr/>
      <dgm:t>
        <a:bodyPr/>
        <a:lstStyle/>
        <a:p>
          <a:endParaRPr lang="en-US"/>
        </a:p>
      </dgm:t>
    </dgm:pt>
    <dgm:pt modelId="{05F4BF3F-026A-416F-9E8A-9FAC4BDE5340}">
      <dgm:prSet phldrT="[Text]" phldr="1"/>
      <dgm:spPr/>
      <dgm:t>
        <a:bodyPr/>
        <a:lstStyle/>
        <a:p>
          <a:endParaRPr lang="en-US" dirty="0"/>
        </a:p>
      </dgm:t>
    </dgm:pt>
    <dgm:pt modelId="{AD0854EF-FE83-4216-BBEC-2372DF7F824C}" type="parTrans" cxnId="{D632A3E9-0ADF-47B8-A105-B545DEABF960}">
      <dgm:prSet/>
      <dgm:spPr/>
      <dgm:t>
        <a:bodyPr/>
        <a:lstStyle/>
        <a:p>
          <a:endParaRPr lang="en-US"/>
        </a:p>
      </dgm:t>
    </dgm:pt>
    <dgm:pt modelId="{D63A12C4-426D-4D94-825D-C8E642CEE4A3}" type="sibTrans" cxnId="{D632A3E9-0ADF-47B8-A105-B545DEABF960}">
      <dgm:prSet/>
      <dgm:spPr/>
      <dgm:t>
        <a:bodyPr/>
        <a:lstStyle/>
        <a:p>
          <a:endParaRPr lang="en-US"/>
        </a:p>
      </dgm:t>
    </dgm:pt>
    <dgm:pt modelId="{53784922-A8EF-435D-9B5B-21457FA7AD0B}">
      <dgm:prSet phldrT="[Text]" phldr="1"/>
      <dgm:spPr/>
      <dgm:t>
        <a:bodyPr/>
        <a:lstStyle/>
        <a:p>
          <a:endParaRPr lang="en-US"/>
        </a:p>
      </dgm:t>
    </dgm:pt>
    <dgm:pt modelId="{5FF8616B-50C2-4B2A-872C-E83F2FCD8FF5}" type="parTrans" cxnId="{439111D7-2C54-4E8C-9682-804B0158A545}">
      <dgm:prSet/>
      <dgm:spPr/>
      <dgm:t>
        <a:bodyPr/>
        <a:lstStyle/>
        <a:p>
          <a:endParaRPr lang="en-US"/>
        </a:p>
      </dgm:t>
    </dgm:pt>
    <dgm:pt modelId="{A37487BD-D05E-4B51-A9FF-0DB28F369FFE}" type="sibTrans" cxnId="{439111D7-2C54-4E8C-9682-804B0158A545}">
      <dgm:prSet/>
      <dgm:spPr/>
      <dgm:t>
        <a:bodyPr/>
        <a:lstStyle/>
        <a:p>
          <a:endParaRPr lang="en-US"/>
        </a:p>
      </dgm:t>
    </dgm:pt>
    <dgm:pt modelId="{9C960751-CEF9-46D2-B258-41E595EBCBFA}">
      <dgm:prSet phldrT="[Text]"/>
      <dgm:spPr/>
      <dgm:t>
        <a:bodyPr/>
        <a:lstStyle/>
        <a:p>
          <a:r>
            <a:rPr lang="en-US" dirty="0"/>
            <a:t>Precomputing</a:t>
          </a:r>
        </a:p>
      </dgm:t>
    </dgm:pt>
    <dgm:pt modelId="{CB96BFF7-F261-44DA-9FBF-7474B3FAD5A9}" type="parTrans" cxnId="{B4A0B553-2F10-4DC4-96B7-F05669A020E3}">
      <dgm:prSet/>
      <dgm:spPr/>
      <dgm:t>
        <a:bodyPr/>
        <a:lstStyle/>
        <a:p>
          <a:endParaRPr lang="en-US"/>
        </a:p>
      </dgm:t>
    </dgm:pt>
    <dgm:pt modelId="{FAAEA20D-0B9C-4E9B-AC40-6FBA0035E9D2}" type="sibTrans" cxnId="{B4A0B553-2F10-4DC4-96B7-F05669A020E3}">
      <dgm:prSet/>
      <dgm:spPr/>
      <dgm:t>
        <a:bodyPr/>
        <a:lstStyle/>
        <a:p>
          <a:endParaRPr lang="en-US"/>
        </a:p>
      </dgm:t>
    </dgm:pt>
    <dgm:pt modelId="{6108C841-758A-438A-A06A-02FBD29FA938}" type="pres">
      <dgm:prSet presAssocID="{CEC45899-DC48-4677-81D2-A74BEB0CA80D}" presName="Name0" presStyleCnt="0">
        <dgm:presLayoutVars>
          <dgm:dir/>
          <dgm:animLvl val="lvl"/>
          <dgm:resizeHandles val="exact"/>
        </dgm:presLayoutVars>
      </dgm:prSet>
      <dgm:spPr/>
    </dgm:pt>
    <dgm:pt modelId="{718015C5-B4B4-414F-82AA-9E92AA0514EC}" type="pres">
      <dgm:prSet presAssocID="{95F8C390-3A84-45F6-A15D-5B9A8A152B8A}" presName="composite" presStyleCnt="0"/>
      <dgm:spPr/>
    </dgm:pt>
    <dgm:pt modelId="{94D0C2A0-D124-4F2C-9CDB-03524AE15CFE}" type="pres">
      <dgm:prSet presAssocID="{95F8C390-3A84-45F6-A15D-5B9A8A152B8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36AFA295-9DA8-4248-BC90-80F428168A3B}" type="pres">
      <dgm:prSet presAssocID="{95F8C390-3A84-45F6-A15D-5B9A8A152B8A}" presName="desTx" presStyleLbl="alignAccFollowNode1" presStyleIdx="0" presStyleCnt="3">
        <dgm:presLayoutVars>
          <dgm:bulletEnabled val="1"/>
        </dgm:presLayoutVars>
      </dgm:prSet>
      <dgm:spPr/>
    </dgm:pt>
    <dgm:pt modelId="{D3AA7293-E205-4D60-A61E-E3083EBEC92C}" type="pres">
      <dgm:prSet presAssocID="{FDB0826D-A0D6-41D0-A46C-D64EF8741D1D}" presName="space" presStyleCnt="0"/>
      <dgm:spPr/>
    </dgm:pt>
    <dgm:pt modelId="{8FD282B5-057D-4D98-8F88-D3C8EC288612}" type="pres">
      <dgm:prSet presAssocID="{14845B54-ABC0-4173-B201-7C6A0E3DB98D}" presName="composite" presStyleCnt="0"/>
      <dgm:spPr/>
    </dgm:pt>
    <dgm:pt modelId="{52E9EF1F-D1A1-4BE3-9021-2C8537E160EB}" type="pres">
      <dgm:prSet presAssocID="{14845B54-ABC0-4173-B201-7C6A0E3DB98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C739BBC-DDD2-40AC-A18D-D5AE6C02CA0F}" type="pres">
      <dgm:prSet presAssocID="{14845B54-ABC0-4173-B201-7C6A0E3DB98D}" presName="desTx" presStyleLbl="alignAccFollowNode1" presStyleIdx="1" presStyleCnt="3">
        <dgm:presLayoutVars>
          <dgm:bulletEnabled val="1"/>
        </dgm:presLayoutVars>
      </dgm:prSet>
      <dgm:spPr/>
    </dgm:pt>
    <dgm:pt modelId="{A92E9BBC-A006-4694-9AAD-261A66887E3A}" type="pres">
      <dgm:prSet presAssocID="{A44AA181-DDF7-46E1-920A-104F30BC2544}" presName="space" presStyleCnt="0"/>
      <dgm:spPr/>
    </dgm:pt>
    <dgm:pt modelId="{E2F2427C-7C8F-44B6-AD20-F7BFC798E6DA}" type="pres">
      <dgm:prSet presAssocID="{207A733A-98B8-49D3-BA98-FBFD0EEF7849}" presName="composite" presStyleCnt="0"/>
      <dgm:spPr/>
    </dgm:pt>
    <dgm:pt modelId="{859A6B43-DAAD-483B-ADE4-B1302515F038}" type="pres">
      <dgm:prSet presAssocID="{207A733A-98B8-49D3-BA98-FBFD0EEF7849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23705199-84DD-4152-B933-78E7BF93210D}" type="pres">
      <dgm:prSet presAssocID="{207A733A-98B8-49D3-BA98-FBFD0EEF7849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EC72E201-15CF-4265-A044-AE529AE8AB26}" srcId="{CEC45899-DC48-4677-81D2-A74BEB0CA80D}" destId="{95F8C390-3A84-45F6-A15D-5B9A8A152B8A}" srcOrd="0" destOrd="0" parTransId="{B00B2BDF-2D61-42C9-9DDC-B234C270D0FD}" sibTransId="{FDB0826D-A0D6-41D0-A46C-D64EF8741D1D}"/>
    <dgm:cxn modelId="{EAC52110-5187-4FFC-9AD9-B5FA4A48232F}" type="presOf" srcId="{E07DAB20-10CC-445F-9FE1-865B30292D79}" destId="{3C739BBC-DDD2-40AC-A18D-D5AE6C02CA0F}" srcOrd="0" destOrd="0" presId="urn:microsoft.com/office/officeart/2005/8/layout/hList1"/>
    <dgm:cxn modelId="{61116B10-54C0-4746-AE0D-3A64BAD1F8D0}" type="presOf" srcId="{53784922-A8EF-435D-9B5B-21457FA7AD0B}" destId="{23705199-84DD-4152-B933-78E7BF93210D}" srcOrd="0" destOrd="1" presId="urn:microsoft.com/office/officeart/2005/8/layout/hList1"/>
    <dgm:cxn modelId="{6606BD13-8C9A-42FB-96FD-8A61EA65F40F}" srcId="{14845B54-ABC0-4173-B201-7C6A0E3DB98D}" destId="{E07DAB20-10CC-445F-9FE1-865B30292D79}" srcOrd="0" destOrd="0" parTransId="{4B825C4F-0B4E-43F3-8A38-8C5C351B7E95}" sibTransId="{4EABFB0F-C7DA-44DF-94BD-A16DEC9834F6}"/>
    <dgm:cxn modelId="{96F4B93F-4F06-40EA-8B3C-0855470052F3}" type="presOf" srcId="{95F8C390-3A84-45F6-A15D-5B9A8A152B8A}" destId="{94D0C2A0-D124-4F2C-9CDB-03524AE15CFE}" srcOrd="0" destOrd="0" presId="urn:microsoft.com/office/officeart/2005/8/layout/hList1"/>
    <dgm:cxn modelId="{5F45E25D-AB9F-4BA7-B19F-1F0489208F5B}" srcId="{95F8C390-3A84-45F6-A15D-5B9A8A152B8A}" destId="{01ED7BCF-CED3-4BAF-8DB1-0217013D8BB0}" srcOrd="0" destOrd="0" parTransId="{A4825CBA-A3F7-4288-9AB9-F2EA294A0D36}" sibTransId="{F6ADB29B-07BC-463B-BAF7-F84F73DF55DB}"/>
    <dgm:cxn modelId="{C7615E5F-D653-41FF-8E83-5F9325D97942}" type="presOf" srcId="{01ED7BCF-CED3-4BAF-8DB1-0217013D8BB0}" destId="{36AFA295-9DA8-4248-BC90-80F428168A3B}" srcOrd="0" destOrd="0" presId="urn:microsoft.com/office/officeart/2005/8/layout/hList1"/>
    <dgm:cxn modelId="{857A8C68-C86E-4A8A-BA74-E36159D1E8EE}" type="presOf" srcId="{8C4DC947-9418-4F29-A700-1EDE793A6789}" destId="{36AFA295-9DA8-4248-BC90-80F428168A3B}" srcOrd="0" destOrd="1" presId="urn:microsoft.com/office/officeart/2005/8/layout/hList1"/>
    <dgm:cxn modelId="{B4A0B553-2F10-4DC4-96B7-F05669A020E3}" srcId="{95F8C390-3A84-45F6-A15D-5B9A8A152B8A}" destId="{9C960751-CEF9-46D2-B258-41E595EBCBFA}" srcOrd="2" destOrd="0" parTransId="{CB96BFF7-F261-44DA-9FBF-7474B3FAD5A9}" sibTransId="{FAAEA20D-0B9C-4E9B-AC40-6FBA0035E9D2}"/>
    <dgm:cxn modelId="{2A667278-16B6-4825-8AF0-4BD7FFC14115}" type="presOf" srcId="{14845B54-ABC0-4173-B201-7C6A0E3DB98D}" destId="{52E9EF1F-D1A1-4BE3-9021-2C8537E160EB}" srcOrd="0" destOrd="0" presId="urn:microsoft.com/office/officeart/2005/8/layout/hList1"/>
    <dgm:cxn modelId="{003B165A-1C84-4E0B-A39A-E51DCE7591D0}" type="presOf" srcId="{CEC45899-DC48-4677-81D2-A74BEB0CA80D}" destId="{6108C841-758A-438A-A06A-02FBD29FA938}" srcOrd="0" destOrd="0" presId="urn:microsoft.com/office/officeart/2005/8/layout/hList1"/>
    <dgm:cxn modelId="{1051AF9E-D7B5-4DBA-BE40-42B25D46E031}" srcId="{CEC45899-DC48-4677-81D2-A74BEB0CA80D}" destId="{207A733A-98B8-49D3-BA98-FBFD0EEF7849}" srcOrd="2" destOrd="0" parTransId="{08D23171-094F-4222-A53D-3F9AE7C3E927}" sibTransId="{C8FB70B2-574E-48E4-9225-080B02B6E821}"/>
    <dgm:cxn modelId="{5D2E1CB8-C75F-45AF-AC99-B8A79EB340DA}" type="presOf" srcId="{207A733A-98B8-49D3-BA98-FBFD0EEF7849}" destId="{859A6B43-DAAD-483B-ADE4-B1302515F038}" srcOrd="0" destOrd="0" presId="urn:microsoft.com/office/officeart/2005/8/layout/hList1"/>
    <dgm:cxn modelId="{F38698C9-5426-43AA-867C-18603501660A}" srcId="{CEC45899-DC48-4677-81D2-A74BEB0CA80D}" destId="{14845B54-ABC0-4173-B201-7C6A0E3DB98D}" srcOrd="1" destOrd="0" parTransId="{01BA4EFD-DD10-400C-B4E8-E6A7D35DE7A3}" sibTransId="{A44AA181-DDF7-46E1-920A-104F30BC2544}"/>
    <dgm:cxn modelId="{3D2E0CCA-B040-4F68-9CFD-D173F7061A6C}" type="presOf" srcId="{9C960751-CEF9-46D2-B258-41E595EBCBFA}" destId="{36AFA295-9DA8-4248-BC90-80F428168A3B}" srcOrd="0" destOrd="2" presId="urn:microsoft.com/office/officeart/2005/8/layout/hList1"/>
    <dgm:cxn modelId="{39DD82CE-3B2F-4114-884B-9ACC5EA9806D}" type="presOf" srcId="{05F4BF3F-026A-416F-9E8A-9FAC4BDE5340}" destId="{23705199-84DD-4152-B933-78E7BF93210D}" srcOrd="0" destOrd="0" presId="urn:microsoft.com/office/officeart/2005/8/layout/hList1"/>
    <dgm:cxn modelId="{439111D7-2C54-4E8C-9682-804B0158A545}" srcId="{207A733A-98B8-49D3-BA98-FBFD0EEF7849}" destId="{53784922-A8EF-435D-9B5B-21457FA7AD0B}" srcOrd="1" destOrd="0" parTransId="{5FF8616B-50C2-4B2A-872C-E83F2FCD8FF5}" sibTransId="{A37487BD-D05E-4B51-A9FF-0DB28F369FFE}"/>
    <dgm:cxn modelId="{C8ED60E7-C0F3-473C-AC02-4580553AF503}" srcId="{95F8C390-3A84-45F6-A15D-5B9A8A152B8A}" destId="{8C4DC947-9418-4F29-A700-1EDE793A6789}" srcOrd="1" destOrd="0" parTransId="{FB47F088-73E3-4FE0-9D68-317AD6559230}" sibTransId="{87EF652B-D639-48EF-95B1-285130DECC57}"/>
    <dgm:cxn modelId="{D632A3E9-0ADF-47B8-A105-B545DEABF960}" srcId="{207A733A-98B8-49D3-BA98-FBFD0EEF7849}" destId="{05F4BF3F-026A-416F-9E8A-9FAC4BDE5340}" srcOrd="0" destOrd="0" parTransId="{AD0854EF-FE83-4216-BBEC-2372DF7F824C}" sibTransId="{D63A12C4-426D-4D94-825D-C8E642CEE4A3}"/>
    <dgm:cxn modelId="{6EA05DB9-4F80-4958-8D5F-C6A8FD512DAD}" type="presParOf" srcId="{6108C841-758A-438A-A06A-02FBD29FA938}" destId="{718015C5-B4B4-414F-82AA-9E92AA0514EC}" srcOrd="0" destOrd="0" presId="urn:microsoft.com/office/officeart/2005/8/layout/hList1"/>
    <dgm:cxn modelId="{AA39390B-F6B7-41B2-BF9F-3EDCDD500B0C}" type="presParOf" srcId="{718015C5-B4B4-414F-82AA-9E92AA0514EC}" destId="{94D0C2A0-D124-4F2C-9CDB-03524AE15CFE}" srcOrd="0" destOrd="0" presId="urn:microsoft.com/office/officeart/2005/8/layout/hList1"/>
    <dgm:cxn modelId="{FC0D8231-818A-44ED-B349-3E4F9682E6BF}" type="presParOf" srcId="{718015C5-B4B4-414F-82AA-9E92AA0514EC}" destId="{36AFA295-9DA8-4248-BC90-80F428168A3B}" srcOrd="1" destOrd="0" presId="urn:microsoft.com/office/officeart/2005/8/layout/hList1"/>
    <dgm:cxn modelId="{A8D1C24A-CE89-49C5-8F66-53051C695E52}" type="presParOf" srcId="{6108C841-758A-438A-A06A-02FBD29FA938}" destId="{D3AA7293-E205-4D60-A61E-E3083EBEC92C}" srcOrd="1" destOrd="0" presId="urn:microsoft.com/office/officeart/2005/8/layout/hList1"/>
    <dgm:cxn modelId="{9129418D-20C2-4CC4-AD4A-A27841537E5D}" type="presParOf" srcId="{6108C841-758A-438A-A06A-02FBD29FA938}" destId="{8FD282B5-057D-4D98-8F88-D3C8EC288612}" srcOrd="2" destOrd="0" presId="urn:microsoft.com/office/officeart/2005/8/layout/hList1"/>
    <dgm:cxn modelId="{3EE3D619-C363-4E16-8658-9039B83B6A62}" type="presParOf" srcId="{8FD282B5-057D-4D98-8F88-D3C8EC288612}" destId="{52E9EF1F-D1A1-4BE3-9021-2C8537E160EB}" srcOrd="0" destOrd="0" presId="urn:microsoft.com/office/officeart/2005/8/layout/hList1"/>
    <dgm:cxn modelId="{B8326241-4DD1-4A13-8660-18D7D88AD2AB}" type="presParOf" srcId="{8FD282B5-057D-4D98-8F88-D3C8EC288612}" destId="{3C739BBC-DDD2-40AC-A18D-D5AE6C02CA0F}" srcOrd="1" destOrd="0" presId="urn:microsoft.com/office/officeart/2005/8/layout/hList1"/>
    <dgm:cxn modelId="{A2176EA9-2C5C-42EA-8F76-9BF37BE65084}" type="presParOf" srcId="{6108C841-758A-438A-A06A-02FBD29FA938}" destId="{A92E9BBC-A006-4694-9AAD-261A66887E3A}" srcOrd="3" destOrd="0" presId="urn:microsoft.com/office/officeart/2005/8/layout/hList1"/>
    <dgm:cxn modelId="{F08FAEB1-52F6-4285-8EE2-D9C1B9C0F3A8}" type="presParOf" srcId="{6108C841-758A-438A-A06A-02FBD29FA938}" destId="{E2F2427C-7C8F-44B6-AD20-F7BFC798E6DA}" srcOrd="4" destOrd="0" presId="urn:microsoft.com/office/officeart/2005/8/layout/hList1"/>
    <dgm:cxn modelId="{7C16BEC0-A972-4215-B65E-6346F3871610}" type="presParOf" srcId="{E2F2427C-7C8F-44B6-AD20-F7BFC798E6DA}" destId="{859A6B43-DAAD-483B-ADE4-B1302515F038}" srcOrd="0" destOrd="0" presId="urn:microsoft.com/office/officeart/2005/8/layout/hList1"/>
    <dgm:cxn modelId="{4BC25A38-24BD-4F17-9B23-46167C45CCA0}" type="presParOf" srcId="{E2F2427C-7C8F-44B6-AD20-F7BFC798E6DA}" destId="{23705199-84DD-4152-B933-78E7BF93210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ACF6BD6-54A1-47AF-AF46-01F1A373DA45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4D87B1B-F3CA-42BA-86F4-987644C7FA06}">
      <dgm:prSet phldrT="[Text]"/>
      <dgm:spPr/>
      <dgm:t>
        <a:bodyPr/>
        <a:lstStyle/>
        <a:p>
          <a:r>
            <a:rPr lang="en-US" dirty="0"/>
            <a:t>Single agent pathfinding</a:t>
          </a:r>
        </a:p>
      </dgm:t>
    </dgm:pt>
    <dgm:pt modelId="{A1BBFEC7-021B-4766-A63C-4409BE66C00E}" type="parTrans" cxnId="{4B48B5C2-0BDB-4D35-855B-59604C2EFC27}">
      <dgm:prSet/>
      <dgm:spPr/>
      <dgm:t>
        <a:bodyPr/>
        <a:lstStyle/>
        <a:p>
          <a:endParaRPr lang="en-US"/>
        </a:p>
      </dgm:t>
    </dgm:pt>
    <dgm:pt modelId="{1D12FDB3-CF72-4716-A00D-6DF029953C5D}" type="sibTrans" cxnId="{4B48B5C2-0BDB-4D35-855B-59604C2EFC27}">
      <dgm:prSet/>
      <dgm:spPr/>
      <dgm:t>
        <a:bodyPr/>
        <a:lstStyle/>
        <a:p>
          <a:endParaRPr lang="en-US"/>
        </a:p>
      </dgm:t>
    </dgm:pt>
    <dgm:pt modelId="{881B5BDE-2FCF-4F92-9F96-6882C31F1C9B}">
      <dgm:prSet phldrT="[Text]"/>
      <dgm:spPr/>
      <dgm:t>
        <a:bodyPr/>
        <a:lstStyle/>
        <a:p>
          <a:r>
            <a:rPr lang="en-US" dirty="0"/>
            <a:t>Linear Programming</a:t>
          </a:r>
        </a:p>
      </dgm:t>
    </dgm:pt>
    <dgm:pt modelId="{99952306-DE86-4C31-99B6-3A059F35CC5D}" type="parTrans" cxnId="{59C5865D-5B04-4B14-A2DB-670D58CB031C}">
      <dgm:prSet/>
      <dgm:spPr/>
      <dgm:t>
        <a:bodyPr/>
        <a:lstStyle/>
        <a:p>
          <a:endParaRPr lang="en-US"/>
        </a:p>
      </dgm:t>
    </dgm:pt>
    <dgm:pt modelId="{8C2F8ABB-CAA8-4429-AC6E-F63C813DDFDB}" type="sibTrans" cxnId="{59C5865D-5B04-4B14-A2DB-670D58CB031C}">
      <dgm:prSet/>
      <dgm:spPr/>
      <dgm:t>
        <a:bodyPr/>
        <a:lstStyle/>
        <a:p>
          <a:endParaRPr lang="en-US"/>
        </a:p>
      </dgm:t>
    </dgm:pt>
    <dgm:pt modelId="{CDE98578-3D95-4E0F-B23E-559D70CE71F6}">
      <dgm:prSet phldrT="[Text]"/>
      <dgm:spPr/>
      <dgm:t>
        <a:bodyPr/>
        <a:lstStyle/>
        <a:p>
          <a:r>
            <a:rPr lang="en-US" b="1" dirty="0"/>
            <a:t>Branch and price</a:t>
          </a:r>
        </a:p>
      </dgm:t>
    </dgm:pt>
    <dgm:pt modelId="{73CA378C-966B-4741-B2F2-0662529EF50A}" type="parTrans" cxnId="{682D2CF8-04CF-48E2-A7D5-DBFE82C52C56}">
      <dgm:prSet/>
      <dgm:spPr/>
      <dgm:t>
        <a:bodyPr/>
        <a:lstStyle/>
        <a:p>
          <a:endParaRPr lang="en-US"/>
        </a:p>
      </dgm:t>
    </dgm:pt>
    <dgm:pt modelId="{11DB802B-58F6-40C3-8F08-7A888834A1FD}" type="sibTrans" cxnId="{682D2CF8-04CF-48E2-A7D5-DBFE82C52C56}">
      <dgm:prSet/>
      <dgm:spPr/>
      <dgm:t>
        <a:bodyPr/>
        <a:lstStyle/>
        <a:p>
          <a:endParaRPr lang="en-US"/>
        </a:p>
      </dgm:t>
    </dgm:pt>
    <dgm:pt modelId="{060B9263-BF23-4D06-974F-11B04B42458B}">
      <dgm:prSet/>
      <dgm:spPr/>
      <dgm:t>
        <a:bodyPr/>
        <a:lstStyle/>
        <a:p>
          <a:r>
            <a:rPr lang="en-US" dirty="0"/>
            <a:t>Jump Point Search</a:t>
          </a:r>
        </a:p>
      </dgm:t>
    </dgm:pt>
    <dgm:pt modelId="{1CA4152A-8EB6-43F7-ACF6-689EE2BD8505}" type="parTrans" cxnId="{0E59D4AE-8E5F-4B13-B55D-937249A4DD96}">
      <dgm:prSet/>
      <dgm:spPr/>
      <dgm:t>
        <a:bodyPr/>
        <a:lstStyle/>
        <a:p>
          <a:endParaRPr lang="en-US"/>
        </a:p>
      </dgm:t>
    </dgm:pt>
    <dgm:pt modelId="{7504E660-F841-46B8-A9A6-CDB7FF3640BE}" type="sibTrans" cxnId="{0E59D4AE-8E5F-4B13-B55D-937249A4DD96}">
      <dgm:prSet/>
      <dgm:spPr/>
      <dgm:t>
        <a:bodyPr/>
        <a:lstStyle/>
        <a:p>
          <a:endParaRPr lang="en-US"/>
        </a:p>
      </dgm:t>
    </dgm:pt>
    <dgm:pt modelId="{4F820AE9-4DDF-4F90-8CE4-7E0780A80179}">
      <dgm:prSet/>
      <dgm:spPr/>
      <dgm:t>
        <a:bodyPr/>
        <a:lstStyle/>
        <a:p>
          <a:r>
            <a:rPr lang="en-US" dirty="0"/>
            <a:t>Compressed Path Databases</a:t>
          </a:r>
        </a:p>
      </dgm:t>
    </dgm:pt>
    <dgm:pt modelId="{CBBED21E-10D2-429D-AA73-FB360465131D}" type="parTrans" cxnId="{8A86CE38-F671-4267-8CAF-E416C48B6075}">
      <dgm:prSet/>
      <dgm:spPr/>
      <dgm:t>
        <a:bodyPr/>
        <a:lstStyle/>
        <a:p>
          <a:endParaRPr lang="en-US"/>
        </a:p>
      </dgm:t>
    </dgm:pt>
    <dgm:pt modelId="{786B3747-85DA-411F-B513-B4315912F0A6}" type="sibTrans" cxnId="{8A86CE38-F671-4267-8CAF-E416C48B6075}">
      <dgm:prSet/>
      <dgm:spPr/>
      <dgm:t>
        <a:bodyPr/>
        <a:lstStyle/>
        <a:p>
          <a:endParaRPr lang="en-US"/>
        </a:p>
      </dgm:t>
    </dgm:pt>
    <dgm:pt modelId="{81FB1B7A-C1EE-40A3-B515-FC0EB0A63D9B}" type="pres">
      <dgm:prSet presAssocID="{3ACF6BD6-54A1-47AF-AF46-01F1A373DA45}" presName="theList" presStyleCnt="0">
        <dgm:presLayoutVars>
          <dgm:dir/>
          <dgm:animLvl val="lvl"/>
          <dgm:resizeHandles val="exact"/>
        </dgm:presLayoutVars>
      </dgm:prSet>
      <dgm:spPr/>
    </dgm:pt>
    <dgm:pt modelId="{C0A23CF0-E960-4E9F-95EA-9BD6AF5DFE42}" type="pres">
      <dgm:prSet presAssocID="{D4D87B1B-F3CA-42BA-86F4-987644C7FA06}" presName="compNode" presStyleCnt="0"/>
      <dgm:spPr/>
    </dgm:pt>
    <dgm:pt modelId="{F4462BBD-30C6-49E7-AAFD-0A943821B7B0}" type="pres">
      <dgm:prSet presAssocID="{D4D87B1B-F3CA-42BA-86F4-987644C7FA06}" presName="aNode" presStyleLbl="bgShp" presStyleIdx="0" presStyleCnt="2"/>
      <dgm:spPr/>
    </dgm:pt>
    <dgm:pt modelId="{23A35880-CEBA-4852-9C56-0DC311806E9E}" type="pres">
      <dgm:prSet presAssocID="{D4D87B1B-F3CA-42BA-86F4-987644C7FA06}" presName="textNode" presStyleLbl="bgShp" presStyleIdx="0" presStyleCnt="2"/>
      <dgm:spPr/>
    </dgm:pt>
    <dgm:pt modelId="{3EE31ED7-6AE6-43E2-B8C1-C4BE98EBD8CF}" type="pres">
      <dgm:prSet presAssocID="{D4D87B1B-F3CA-42BA-86F4-987644C7FA06}" presName="compChildNode" presStyleCnt="0"/>
      <dgm:spPr/>
    </dgm:pt>
    <dgm:pt modelId="{31C266A4-EC4B-426E-9FBA-1F8E04CED95E}" type="pres">
      <dgm:prSet presAssocID="{D4D87B1B-F3CA-42BA-86F4-987644C7FA06}" presName="theInnerList" presStyleCnt="0"/>
      <dgm:spPr/>
    </dgm:pt>
    <dgm:pt modelId="{E7B05715-817C-4857-83F3-D69679AA25A2}" type="pres">
      <dgm:prSet presAssocID="{060B9263-BF23-4D06-974F-11B04B42458B}" presName="childNode" presStyleLbl="node1" presStyleIdx="0" presStyleCnt="3">
        <dgm:presLayoutVars>
          <dgm:bulletEnabled val="1"/>
        </dgm:presLayoutVars>
      </dgm:prSet>
      <dgm:spPr/>
    </dgm:pt>
    <dgm:pt modelId="{ADA2076A-DE27-4625-9BFF-977912CA40BF}" type="pres">
      <dgm:prSet presAssocID="{060B9263-BF23-4D06-974F-11B04B42458B}" presName="aSpace2" presStyleCnt="0"/>
      <dgm:spPr/>
    </dgm:pt>
    <dgm:pt modelId="{08377770-FC54-4915-A6FB-DE536902C015}" type="pres">
      <dgm:prSet presAssocID="{4F820AE9-4DDF-4F90-8CE4-7E0780A80179}" presName="childNode" presStyleLbl="node1" presStyleIdx="1" presStyleCnt="3">
        <dgm:presLayoutVars>
          <dgm:bulletEnabled val="1"/>
        </dgm:presLayoutVars>
      </dgm:prSet>
      <dgm:spPr/>
    </dgm:pt>
    <dgm:pt modelId="{A9141C98-B033-4DAC-9AA5-C83D3B1C0191}" type="pres">
      <dgm:prSet presAssocID="{D4D87B1B-F3CA-42BA-86F4-987644C7FA06}" presName="aSpace" presStyleCnt="0"/>
      <dgm:spPr/>
    </dgm:pt>
    <dgm:pt modelId="{BB89CD3C-7550-4983-BD71-D2D7CD48211A}" type="pres">
      <dgm:prSet presAssocID="{881B5BDE-2FCF-4F92-9F96-6882C31F1C9B}" presName="compNode" presStyleCnt="0"/>
      <dgm:spPr/>
    </dgm:pt>
    <dgm:pt modelId="{DC13A976-082C-4EC7-AF90-2BCD3C9ED867}" type="pres">
      <dgm:prSet presAssocID="{881B5BDE-2FCF-4F92-9F96-6882C31F1C9B}" presName="aNode" presStyleLbl="bgShp" presStyleIdx="1" presStyleCnt="2"/>
      <dgm:spPr/>
    </dgm:pt>
    <dgm:pt modelId="{756938AC-B276-4066-B393-D1288FEFC5BC}" type="pres">
      <dgm:prSet presAssocID="{881B5BDE-2FCF-4F92-9F96-6882C31F1C9B}" presName="textNode" presStyleLbl="bgShp" presStyleIdx="1" presStyleCnt="2"/>
      <dgm:spPr/>
    </dgm:pt>
    <dgm:pt modelId="{4E6B82AC-39AB-4138-9A7F-77EF92E39F10}" type="pres">
      <dgm:prSet presAssocID="{881B5BDE-2FCF-4F92-9F96-6882C31F1C9B}" presName="compChildNode" presStyleCnt="0"/>
      <dgm:spPr/>
    </dgm:pt>
    <dgm:pt modelId="{4ABE11E0-26B4-4351-AD49-6475D4A4E562}" type="pres">
      <dgm:prSet presAssocID="{881B5BDE-2FCF-4F92-9F96-6882C31F1C9B}" presName="theInnerList" presStyleCnt="0"/>
      <dgm:spPr/>
    </dgm:pt>
    <dgm:pt modelId="{289D60A9-FEAB-47BE-B8CC-EAEC96B93F05}" type="pres">
      <dgm:prSet presAssocID="{CDE98578-3D95-4E0F-B23E-559D70CE71F6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8A73F21B-19F7-4243-8BB0-10E6BC882223}" type="presOf" srcId="{D4D87B1B-F3CA-42BA-86F4-987644C7FA06}" destId="{F4462BBD-30C6-49E7-AAFD-0A943821B7B0}" srcOrd="0" destOrd="0" presId="urn:microsoft.com/office/officeart/2005/8/layout/lProcess2"/>
    <dgm:cxn modelId="{8A86CE38-F671-4267-8CAF-E416C48B6075}" srcId="{D4D87B1B-F3CA-42BA-86F4-987644C7FA06}" destId="{4F820AE9-4DDF-4F90-8CE4-7E0780A80179}" srcOrd="1" destOrd="0" parTransId="{CBBED21E-10D2-429D-AA73-FB360465131D}" sibTransId="{786B3747-85DA-411F-B513-B4315912F0A6}"/>
    <dgm:cxn modelId="{59C5865D-5B04-4B14-A2DB-670D58CB031C}" srcId="{3ACF6BD6-54A1-47AF-AF46-01F1A373DA45}" destId="{881B5BDE-2FCF-4F92-9F96-6882C31F1C9B}" srcOrd="1" destOrd="0" parTransId="{99952306-DE86-4C31-99B6-3A059F35CC5D}" sibTransId="{8C2F8ABB-CAA8-4429-AC6E-F63C813DDFDB}"/>
    <dgm:cxn modelId="{A25FB988-0766-49BF-BE16-6121B3F16ABA}" type="presOf" srcId="{060B9263-BF23-4D06-974F-11B04B42458B}" destId="{E7B05715-817C-4857-83F3-D69679AA25A2}" srcOrd="0" destOrd="0" presId="urn:microsoft.com/office/officeart/2005/8/layout/lProcess2"/>
    <dgm:cxn modelId="{F443918D-8E1C-4CA8-9836-E6752A6EA286}" type="presOf" srcId="{D4D87B1B-F3CA-42BA-86F4-987644C7FA06}" destId="{23A35880-CEBA-4852-9C56-0DC311806E9E}" srcOrd="1" destOrd="0" presId="urn:microsoft.com/office/officeart/2005/8/layout/lProcess2"/>
    <dgm:cxn modelId="{C4675D9F-6C70-4D7F-9882-4F38EEEDCFCC}" type="presOf" srcId="{881B5BDE-2FCF-4F92-9F96-6882C31F1C9B}" destId="{DC13A976-082C-4EC7-AF90-2BCD3C9ED867}" srcOrd="0" destOrd="0" presId="urn:microsoft.com/office/officeart/2005/8/layout/lProcess2"/>
    <dgm:cxn modelId="{0E59D4AE-8E5F-4B13-B55D-937249A4DD96}" srcId="{D4D87B1B-F3CA-42BA-86F4-987644C7FA06}" destId="{060B9263-BF23-4D06-974F-11B04B42458B}" srcOrd="0" destOrd="0" parTransId="{1CA4152A-8EB6-43F7-ACF6-689EE2BD8505}" sibTransId="{7504E660-F841-46B8-A9A6-CDB7FF3640BE}"/>
    <dgm:cxn modelId="{E4083EB3-2B2B-41DE-84C4-0944B6A40064}" type="presOf" srcId="{4F820AE9-4DDF-4F90-8CE4-7E0780A80179}" destId="{08377770-FC54-4915-A6FB-DE536902C015}" srcOrd="0" destOrd="0" presId="urn:microsoft.com/office/officeart/2005/8/layout/lProcess2"/>
    <dgm:cxn modelId="{4B48B5C2-0BDB-4D35-855B-59604C2EFC27}" srcId="{3ACF6BD6-54A1-47AF-AF46-01F1A373DA45}" destId="{D4D87B1B-F3CA-42BA-86F4-987644C7FA06}" srcOrd="0" destOrd="0" parTransId="{A1BBFEC7-021B-4766-A63C-4409BE66C00E}" sibTransId="{1D12FDB3-CF72-4716-A00D-6DF029953C5D}"/>
    <dgm:cxn modelId="{31D616C6-3ED2-45AD-903E-CFFFC3A55274}" type="presOf" srcId="{CDE98578-3D95-4E0F-B23E-559D70CE71F6}" destId="{289D60A9-FEAB-47BE-B8CC-EAEC96B93F05}" srcOrd="0" destOrd="0" presId="urn:microsoft.com/office/officeart/2005/8/layout/lProcess2"/>
    <dgm:cxn modelId="{545235DC-73CA-4BFC-83E2-86F4A7B0EDD0}" type="presOf" srcId="{881B5BDE-2FCF-4F92-9F96-6882C31F1C9B}" destId="{756938AC-B276-4066-B393-D1288FEFC5BC}" srcOrd="1" destOrd="0" presId="urn:microsoft.com/office/officeart/2005/8/layout/lProcess2"/>
    <dgm:cxn modelId="{B22E9DF3-92BF-4E30-8FC3-B3C25A86AA26}" type="presOf" srcId="{3ACF6BD6-54A1-47AF-AF46-01F1A373DA45}" destId="{81FB1B7A-C1EE-40A3-B515-FC0EB0A63D9B}" srcOrd="0" destOrd="0" presId="urn:microsoft.com/office/officeart/2005/8/layout/lProcess2"/>
    <dgm:cxn modelId="{682D2CF8-04CF-48E2-A7D5-DBFE82C52C56}" srcId="{881B5BDE-2FCF-4F92-9F96-6882C31F1C9B}" destId="{CDE98578-3D95-4E0F-B23E-559D70CE71F6}" srcOrd="0" destOrd="0" parTransId="{73CA378C-966B-4741-B2F2-0662529EF50A}" sibTransId="{11DB802B-58F6-40C3-8F08-7A888834A1FD}"/>
    <dgm:cxn modelId="{CBDF5BAC-733A-4E86-AC11-2B77F3C6C3C1}" type="presParOf" srcId="{81FB1B7A-C1EE-40A3-B515-FC0EB0A63D9B}" destId="{C0A23CF0-E960-4E9F-95EA-9BD6AF5DFE42}" srcOrd="0" destOrd="0" presId="urn:microsoft.com/office/officeart/2005/8/layout/lProcess2"/>
    <dgm:cxn modelId="{FC69E381-1C64-49C8-87DB-4946A9FE9FEA}" type="presParOf" srcId="{C0A23CF0-E960-4E9F-95EA-9BD6AF5DFE42}" destId="{F4462BBD-30C6-49E7-AAFD-0A943821B7B0}" srcOrd="0" destOrd="0" presId="urn:microsoft.com/office/officeart/2005/8/layout/lProcess2"/>
    <dgm:cxn modelId="{23D750CC-7188-451A-86E0-F56B0CCF9CB9}" type="presParOf" srcId="{C0A23CF0-E960-4E9F-95EA-9BD6AF5DFE42}" destId="{23A35880-CEBA-4852-9C56-0DC311806E9E}" srcOrd="1" destOrd="0" presId="urn:microsoft.com/office/officeart/2005/8/layout/lProcess2"/>
    <dgm:cxn modelId="{D007E4D1-0C4A-4527-AA88-C4A69416C56E}" type="presParOf" srcId="{C0A23CF0-E960-4E9F-95EA-9BD6AF5DFE42}" destId="{3EE31ED7-6AE6-43E2-B8C1-C4BE98EBD8CF}" srcOrd="2" destOrd="0" presId="urn:microsoft.com/office/officeart/2005/8/layout/lProcess2"/>
    <dgm:cxn modelId="{2AEB6AA3-CB7A-4162-9B95-1644501316F3}" type="presParOf" srcId="{3EE31ED7-6AE6-43E2-B8C1-C4BE98EBD8CF}" destId="{31C266A4-EC4B-426E-9FBA-1F8E04CED95E}" srcOrd="0" destOrd="0" presId="urn:microsoft.com/office/officeart/2005/8/layout/lProcess2"/>
    <dgm:cxn modelId="{47726850-56BF-4A67-B1CB-7B8049D88DD3}" type="presParOf" srcId="{31C266A4-EC4B-426E-9FBA-1F8E04CED95E}" destId="{E7B05715-817C-4857-83F3-D69679AA25A2}" srcOrd="0" destOrd="0" presId="urn:microsoft.com/office/officeart/2005/8/layout/lProcess2"/>
    <dgm:cxn modelId="{0290EBF9-B6D2-4604-AB16-F7264E069041}" type="presParOf" srcId="{31C266A4-EC4B-426E-9FBA-1F8E04CED95E}" destId="{ADA2076A-DE27-4625-9BFF-977912CA40BF}" srcOrd="1" destOrd="0" presId="urn:microsoft.com/office/officeart/2005/8/layout/lProcess2"/>
    <dgm:cxn modelId="{C3CC20CC-2B3E-4878-9EE5-DBCDE395A5D2}" type="presParOf" srcId="{31C266A4-EC4B-426E-9FBA-1F8E04CED95E}" destId="{08377770-FC54-4915-A6FB-DE536902C015}" srcOrd="2" destOrd="0" presId="urn:microsoft.com/office/officeart/2005/8/layout/lProcess2"/>
    <dgm:cxn modelId="{D99810D7-A893-44AD-B80D-08EA1DF427E8}" type="presParOf" srcId="{81FB1B7A-C1EE-40A3-B515-FC0EB0A63D9B}" destId="{A9141C98-B033-4DAC-9AA5-C83D3B1C0191}" srcOrd="1" destOrd="0" presId="urn:microsoft.com/office/officeart/2005/8/layout/lProcess2"/>
    <dgm:cxn modelId="{183F8BF5-2C59-4261-9953-6FBB2EF45311}" type="presParOf" srcId="{81FB1B7A-C1EE-40A3-B515-FC0EB0A63D9B}" destId="{BB89CD3C-7550-4983-BD71-D2D7CD48211A}" srcOrd="2" destOrd="0" presId="urn:microsoft.com/office/officeart/2005/8/layout/lProcess2"/>
    <dgm:cxn modelId="{21F8E683-3037-46DF-8697-44E262DFE247}" type="presParOf" srcId="{BB89CD3C-7550-4983-BD71-D2D7CD48211A}" destId="{DC13A976-082C-4EC7-AF90-2BCD3C9ED867}" srcOrd="0" destOrd="0" presId="urn:microsoft.com/office/officeart/2005/8/layout/lProcess2"/>
    <dgm:cxn modelId="{5135E9B2-3DCE-4B97-8337-72F6D3C2A30B}" type="presParOf" srcId="{BB89CD3C-7550-4983-BD71-D2D7CD48211A}" destId="{756938AC-B276-4066-B393-D1288FEFC5BC}" srcOrd="1" destOrd="0" presId="urn:microsoft.com/office/officeart/2005/8/layout/lProcess2"/>
    <dgm:cxn modelId="{7A6C169B-D7DC-4905-91E6-1DD1950416E2}" type="presParOf" srcId="{BB89CD3C-7550-4983-BD71-D2D7CD48211A}" destId="{4E6B82AC-39AB-4138-9A7F-77EF92E39F10}" srcOrd="2" destOrd="0" presId="urn:microsoft.com/office/officeart/2005/8/layout/lProcess2"/>
    <dgm:cxn modelId="{04C4FF23-F823-41F3-B5F5-BA61A55DD8E2}" type="presParOf" srcId="{4E6B82AC-39AB-4138-9A7F-77EF92E39F10}" destId="{4ABE11E0-26B4-4351-AD49-6475D4A4E562}" srcOrd="0" destOrd="0" presId="urn:microsoft.com/office/officeart/2005/8/layout/lProcess2"/>
    <dgm:cxn modelId="{3B37AB44-E306-4F96-914A-ECB4117F1667}" type="presParOf" srcId="{4ABE11E0-26B4-4351-AD49-6475D4A4E562}" destId="{289D60A9-FEAB-47BE-B8CC-EAEC96B93F05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072DD3-5400-48DB-A006-5D11B3E2C203}">
      <dsp:nvSpPr>
        <dsp:cNvPr id="0" name=""/>
        <dsp:cNvSpPr/>
      </dsp:nvSpPr>
      <dsp:spPr>
        <a:xfrm>
          <a:off x="206" y="188980"/>
          <a:ext cx="2488982" cy="298677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dk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0" rIns="24585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Warehouse Automation</a:t>
          </a:r>
        </a:p>
      </dsp:txBody>
      <dsp:txXfrm>
        <a:off x="206" y="1383692"/>
        <a:ext cx="2488982" cy="1792067"/>
      </dsp:txXfrm>
    </dsp:sp>
    <dsp:sp modelId="{5FDD8F7C-E8EA-4D57-B0D0-2D2D915DE57C}">
      <dsp:nvSpPr>
        <dsp:cNvPr id="0" name=""/>
        <dsp:cNvSpPr/>
      </dsp:nvSpPr>
      <dsp:spPr>
        <a:xfrm>
          <a:off x="206" y="188980"/>
          <a:ext cx="2488982" cy="1194711"/>
        </a:xfrm>
        <a:prstGeom prst="rect">
          <a:avLst/>
        </a:prstGeom>
        <a:noFill/>
        <a:ln w="9525" cap="rnd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165100" rIns="245856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01</a:t>
          </a:r>
        </a:p>
      </dsp:txBody>
      <dsp:txXfrm>
        <a:off x="206" y="188980"/>
        <a:ext cx="2488982" cy="1194711"/>
      </dsp:txXfrm>
    </dsp:sp>
    <dsp:sp modelId="{C202DF97-2953-4991-AF0A-8A05381FDB01}">
      <dsp:nvSpPr>
        <dsp:cNvPr id="0" name=""/>
        <dsp:cNvSpPr/>
      </dsp:nvSpPr>
      <dsp:spPr>
        <a:xfrm>
          <a:off x="2688307" y="188980"/>
          <a:ext cx="2488982" cy="298677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dk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0" rIns="24585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What is MAPF</a:t>
          </a:r>
        </a:p>
      </dsp:txBody>
      <dsp:txXfrm>
        <a:off x="2688307" y="1383692"/>
        <a:ext cx="2488982" cy="1792067"/>
      </dsp:txXfrm>
    </dsp:sp>
    <dsp:sp modelId="{01387C97-7620-4492-937E-858E6C502FC0}">
      <dsp:nvSpPr>
        <dsp:cNvPr id="0" name=""/>
        <dsp:cNvSpPr/>
      </dsp:nvSpPr>
      <dsp:spPr>
        <a:xfrm>
          <a:off x="2688307" y="188980"/>
          <a:ext cx="2488982" cy="1194711"/>
        </a:xfrm>
        <a:prstGeom prst="rect">
          <a:avLst/>
        </a:prstGeom>
        <a:noFill/>
        <a:ln w="9525" cap="rnd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165100" rIns="245856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02</a:t>
          </a:r>
        </a:p>
      </dsp:txBody>
      <dsp:txXfrm>
        <a:off x="2688307" y="188980"/>
        <a:ext cx="2488982" cy="1194711"/>
      </dsp:txXfrm>
    </dsp:sp>
    <dsp:sp modelId="{B3E98DAB-D304-46AD-9857-A66EF1BA2E37}">
      <dsp:nvSpPr>
        <dsp:cNvPr id="0" name=""/>
        <dsp:cNvSpPr/>
      </dsp:nvSpPr>
      <dsp:spPr>
        <a:xfrm>
          <a:off x="5376409" y="188980"/>
          <a:ext cx="2488982" cy="298677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dk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0" rIns="24585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Contributions</a:t>
          </a:r>
        </a:p>
      </dsp:txBody>
      <dsp:txXfrm>
        <a:off x="5376409" y="1383692"/>
        <a:ext cx="2488982" cy="1792067"/>
      </dsp:txXfrm>
    </dsp:sp>
    <dsp:sp modelId="{03BE192D-CFD2-4F7D-B4B5-B969A6EDD355}">
      <dsp:nvSpPr>
        <dsp:cNvPr id="0" name=""/>
        <dsp:cNvSpPr/>
      </dsp:nvSpPr>
      <dsp:spPr>
        <a:xfrm>
          <a:off x="5376409" y="188980"/>
          <a:ext cx="2488982" cy="1194711"/>
        </a:xfrm>
        <a:prstGeom prst="rect">
          <a:avLst/>
        </a:prstGeom>
        <a:noFill/>
        <a:ln w="9525" cap="rnd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165100" rIns="245856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03</a:t>
          </a:r>
        </a:p>
      </dsp:txBody>
      <dsp:txXfrm>
        <a:off x="5376409" y="188980"/>
        <a:ext cx="2488982" cy="1194711"/>
      </dsp:txXfrm>
    </dsp:sp>
    <dsp:sp modelId="{FB726021-69A9-4C18-B213-D764C0977B43}">
      <dsp:nvSpPr>
        <dsp:cNvPr id="0" name=""/>
        <dsp:cNvSpPr/>
      </dsp:nvSpPr>
      <dsp:spPr>
        <a:xfrm>
          <a:off x="8064510" y="188980"/>
          <a:ext cx="2488982" cy="298677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dk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0" rIns="24585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What is next</a:t>
          </a:r>
        </a:p>
      </dsp:txBody>
      <dsp:txXfrm>
        <a:off x="8064510" y="1383692"/>
        <a:ext cx="2488982" cy="1792067"/>
      </dsp:txXfrm>
    </dsp:sp>
    <dsp:sp modelId="{37F0E7B9-0C41-4CFB-A22F-2D4284FEFA72}">
      <dsp:nvSpPr>
        <dsp:cNvPr id="0" name=""/>
        <dsp:cNvSpPr/>
      </dsp:nvSpPr>
      <dsp:spPr>
        <a:xfrm>
          <a:off x="8064510" y="188980"/>
          <a:ext cx="2488982" cy="1194711"/>
        </a:xfrm>
        <a:prstGeom prst="rect">
          <a:avLst/>
        </a:prstGeom>
        <a:noFill/>
        <a:ln w="9525" cap="rnd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165100" rIns="245856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04</a:t>
          </a:r>
        </a:p>
      </dsp:txBody>
      <dsp:txXfrm>
        <a:off x="8064510" y="188980"/>
        <a:ext cx="2488982" cy="11947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696AFB-B94E-4D07-8AB7-D3E0BCE871D7}">
      <dsp:nvSpPr>
        <dsp:cNvPr id="0" name=""/>
        <dsp:cNvSpPr/>
      </dsp:nvSpPr>
      <dsp:spPr>
        <a:xfrm>
          <a:off x="5153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Receive Order</a:t>
          </a:r>
        </a:p>
      </dsp:txBody>
      <dsp:txXfrm>
        <a:off x="41122" y="1240417"/>
        <a:ext cx="1525545" cy="1156127"/>
      </dsp:txXfrm>
    </dsp:sp>
    <dsp:sp modelId="{0F7D0ADA-9782-4A58-A05A-70DB7A6AC654}">
      <dsp:nvSpPr>
        <dsp:cNvPr id="0" name=""/>
        <dsp:cNvSpPr/>
      </dsp:nvSpPr>
      <dsp:spPr>
        <a:xfrm>
          <a:off x="1762385" y="1620393"/>
          <a:ext cx="338666" cy="396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762385" y="1699628"/>
        <a:ext cx="237066" cy="237706"/>
      </dsp:txXfrm>
    </dsp:sp>
    <dsp:sp modelId="{7084E7DE-EB18-414B-95F8-54E415CE0646}">
      <dsp:nvSpPr>
        <dsp:cNvPr id="0" name=""/>
        <dsp:cNvSpPr/>
      </dsp:nvSpPr>
      <dsp:spPr>
        <a:xfrm>
          <a:off x="2241630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Assign Drive Unit</a:t>
          </a:r>
        </a:p>
      </dsp:txBody>
      <dsp:txXfrm>
        <a:off x="2277599" y="1240417"/>
        <a:ext cx="1525545" cy="1156127"/>
      </dsp:txXfrm>
    </dsp:sp>
    <dsp:sp modelId="{91A30DCD-A6F0-4C95-93E5-65DFB59D5959}">
      <dsp:nvSpPr>
        <dsp:cNvPr id="0" name=""/>
        <dsp:cNvSpPr/>
      </dsp:nvSpPr>
      <dsp:spPr>
        <a:xfrm>
          <a:off x="3998862" y="1620393"/>
          <a:ext cx="338666" cy="396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998862" y="1699628"/>
        <a:ext cx="237066" cy="237706"/>
      </dsp:txXfrm>
    </dsp:sp>
    <dsp:sp modelId="{36D3F915-80A2-447B-8973-CE8976039430}">
      <dsp:nvSpPr>
        <dsp:cNvPr id="0" name=""/>
        <dsp:cNvSpPr/>
      </dsp:nvSpPr>
      <dsp:spPr>
        <a:xfrm>
          <a:off x="4478108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Unit brings order to picking station</a:t>
          </a:r>
        </a:p>
      </dsp:txBody>
      <dsp:txXfrm>
        <a:off x="4514077" y="1240417"/>
        <a:ext cx="1525545" cy="1156127"/>
      </dsp:txXfrm>
    </dsp:sp>
    <dsp:sp modelId="{4BFE1E4D-5272-48E5-A292-92A86E607A6D}">
      <dsp:nvSpPr>
        <dsp:cNvPr id="0" name=""/>
        <dsp:cNvSpPr/>
      </dsp:nvSpPr>
      <dsp:spPr>
        <a:xfrm>
          <a:off x="6235340" y="1620393"/>
          <a:ext cx="338666" cy="396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6235340" y="1699628"/>
        <a:ext cx="237066" cy="237706"/>
      </dsp:txXfrm>
    </dsp:sp>
    <dsp:sp modelId="{CD6225DA-8B14-46BE-A01B-73B3A8C8E63F}">
      <dsp:nvSpPr>
        <dsp:cNvPr id="0" name=""/>
        <dsp:cNvSpPr/>
      </dsp:nvSpPr>
      <dsp:spPr>
        <a:xfrm>
          <a:off x="6714585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Human worker packs the order</a:t>
          </a:r>
        </a:p>
      </dsp:txBody>
      <dsp:txXfrm>
        <a:off x="6750554" y="1240417"/>
        <a:ext cx="1525545" cy="1156127"/>
      </dsp:txXfrm>
    </dsp:sp>
    <dsp:sp modelId="{892320FC-8738-4A11-B754-A69B87A5CF41}">
      <dsp:nvSpPr>
        <dsp:cNvPr id="0" name=""/>
        <dsp:cNvSpPr/>
      </dsp:nvSpPr>
      <dsp:spPr>
        <a:xfrm>
          <a:off x="8471817" y="1620393"/>
          <a:ext cx="338666" cy="396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471817" y="1699628"/>
        <a:ext cx="237066" cy="237706"/>
      </dsp:txXfrm>
    </dsp:sp>
    <dsp:sp modelId="{6A69C893-888C-4A1A-B3E6-5C2F24BACF51}">
      <dsp:nvSpPr>
        <dsp:cNvPr id="0" name=""/>
        <dsp:cNvSpPr/>
      </dsp:nvSpPr>
      <dsp:spPr>
        <a:xfrm>
          <a:off x="8951062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8987031" y="1240417"/>
        <a:ext cx="1525545" cy="11561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42D9AF-D36D-4464-97BE-05EDFE3F1A3D}">
      <dsp:nvSpPr>
        <dsp:cNvPr id="0" name=""/>
        <dsp:cNvSpPr/>
      </dsp:nvSpPr>
      <dsp:spPr>
        <a:xfrm>
          <a:off x="4637" y="1007371"/>
          <a:ext cx="4055547" cy="1622219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Multiagent</a:t>
          </a:r>
        </a:p>
      </dsp:txBody>
      <dsp:txXfrm>
        <a:off x="4637" y="1007371"/>
        <a:ext cx="3649992" cy="1622219"/>
      </dsp:txXfrm>
    </dsp:sp>
    <dsp:sp modelId="{4420A39D-31E4-4B0B-B6D6-4FED909B7F9A}">
      <dsp:nvSpPr>
        <dsp:cNvPr id="0" name=""/>
        <dsp:cNvSpPr/>
      </dsp:nvSpPr>
      <dsp:spPr>
        <a:xfrm>
          <a:off x="3249076" y="1007371"/>
          <a:ext cx="4055547" cy="16222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State of the art</a:t>
          </a:r>
        </a:p>
      </dsp:txBody>
      <dsp:txXfrm>
        <a:off x="4060186" y="1007371"/>
        <a:ext cx="2433328" cy="1622219"/>
      </dsp:txXfrm>
    </dsp:sp>
    <dsp:sp modelId="{30273CAC-D41D-42A4-B548-44485ECFE8FD}">
      <dsp:nvSpPr>
        <dsp:cNvPr id="0" name=""/>
        <dsp:cNvSpPr/>
      </dsp:nvSpPr>
      <dsp:spPr>
        <a:xfrm>
          <a:off x="6493514" y="1007371"/>
          <a:ext cx="4055547" cy="16222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Our contributions</a:t>
          </a:r>
        </a:p>
      </dsp:txBody>
      <dsp:txXfrm>
        <a:off x="7304624" y="1007371"/>
        <a:ext cx="2433328" cy="162221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841457-B676-447C-9FA6-AEA62C294DE6}">
      <dsp:nvSpPr>
        <dsp:cNvPr id="0" name=""/>
        <dsp:cNvSpPr/>
      </dsp:nvSpPr>
      <dsp:spPr>
        <a:xfrm>
          <a:off x="0" y="332295"/>
          <a:ext cx="10553700" cy="1107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9084" tIns="395732" rIns="819084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Grid-based map (no diagonal movement)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Cooperative </a:t>
          </a:r>
          <a:r>
            <a:rPr lang="en-US" sz="1900" kern="1200" dirty="0"/>
            <a:t>multi-agent pathfinding</a:t>
          </a:r>
        </a:p>
      </dsp:txBody>
      <dsp:txXfrm>
        <a:off x="0" y="332295"/>
        <a:ext cx="10553700" cy="1107225"/>
      </dsp:txXfrm>
    </dsp:sp>
    <dsp:sp modelId="{8A10C3B4-7628-4210-B08E-4D3D0CFFFB25}">
      <dsp:nvSpPr>
        <dsp:cNvPr id="0" name=""/>
        <dsp:cNvSpPr/>
      </dsp:nvSpPr>
      <dsp:spPr>
        <a:xfrm>
          <a:off x="527685" y="51855"/>
          <a:ext cx="738759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9233" tIns="0" rIns="27923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Warehouse Automation</a:t>
          </a:r>
        </a:p>
      </dsp:txBody>
      <dsp:txXfrm>
        <a:off x="555065" y="79235"/>
        <a:ext cx="7332830" cy="506120"/>
      </dsp:txXfrm>
    </dsp:sp>
    <dsp:sp modelId="{ABD2BFAC-CB7F-407C-88C7-CA5E9A48C76A}">
      <dsp:nvSpPr>
        <dsp:cNvPr id="0" name=""/>
        <dsp:cNvSpPr/>
      </dsp:nvSpPr>
      <dsp:spPr>
        <a:xfrm>
          <a:off x="0" y="1822560"/>
          <a:ext cx="10553700" cy="143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9084" tIns="395732" rIns="819084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Make span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Sum of cost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Down-time</a:t>
          </a:r>
        </a:p>
      </dsp:txBody>
      <dsp:txXfrm>
        <a:off x="0" y="1822560"/>
        <a:ext cx="10553700" cy="1436400"/>
      </dsp:txXfrm>
    </dsp:sp>
    <dsp:sp modelId="{EFE36734-0455-43E9-BC21-32764747300A}">
      <dsp:nvSpPr>
        <dsp:cNvPr id="0" name=""/>
        <dsp:cNvSpPr/>
      </dsp:nvSpPr>
      <dsp:spPr>
        <a:xfrm>
          <a:off x="527685" y="1542120"/>
          <a:ext cx="738759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9233" tIns="0" rIns="27923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Optimality</a:t>
          </a:r>
        </a:p>
      </dsp:txBody>
      <dsp:txXfrm>
        <a:off x="555065" y="1569500"/>
        <a:ext cx="7332830" cy="5061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B59D41-D777-4529-A3B6-BB53CA4CF450}">
      <dsp:nvSpPr>
        <dsp:cNvPr id="0" name=""/>
        <dsp:cNvSpPr/>
      </dsp:nvSpPr>
      <dsp:spPr>
        <a:xfrm>
          <a:off x="3336496" y="-247418"/>
          <a:ext cx="3880707" cy="3880707"/>
        </a:xfrm>
        <a:prstGeom prst="circularArrow">
          <a:avLst>
            <a:gd name="adj1" fmla="val 5689"/>
            <a:gd name="adj2" fmla="val 340510"/>
            <a:gd name="adj3" fmla="val 12300052"/>
            <a:gd name="adj4" fmla="val 18357456"/>
            <a:gd name="adj5" fmla="val 5908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DB882F-BD68-4827-BB22-B12AB14D7860}">
      <dsp:nvSpPr>
        <dsp:cNvPr id="0" name=""/>
        <dsp:cNvSpPr/>
      </dsp:nvSpPr>
      <dsp:spPr>
        <a:xfrm>
          <a:off x="3877763" y="974"/>
          <a:ext cx="2798173" cy="13990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Search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Find a path for each agent</a:t>
          </a:r>
        </a:p>
      </dsp:txBody>
      <dsp:txXfrm>
        <a:off x="3946061" y="69272"/>
        <a:ext cx="2661577" cy="1262490"/>
      </dsp:txXfrm>
    </dsp:sp>
    <dsp:sp modelId="{CECF4784-72AD-4E49-9863-20AF14F2324A}">
      <dsp:nvSpPr>
        <dsp:cNvPr id="0" name=""/>
        <dsp:cNvSpPr/>
      </dsp:nvSpPr>
      <dsp:spPr>
        <a:xfrm>
          <a:off x="5348569" y="2548485"/>
          <a:ext cx="2798173" cy="13990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Conflicts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Identify conflicts between paths</a:t>
          </a:r>
        </a:p>
      </dsp:txBody>
      <dsp:txXfrm>
        <a:off x="5416867" y="2616783"/>
        <a:ext cx="2661577" cy="1262490"/>
      </dsp:txXfrm>
    </dsp:sp>
    <dsp:sp modelId="{34F8D7FC-6AAB-4CCF-AF0F-740324F9E686}">
      <dsp:nvSpPr>
        <dsp:cNvPr id="0" name=""/>
        <dsp:cNvSpPr/>
      </dsp:nvSpPr>
      <dsp:spPr>
        <a:xfrm>
          <a:off x="2406957" y="2548485"/>
          <a:ext cx="2798173" cy="13990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Replanning</a:t>
          </a:r>
          <a:endParaRPr lang="en-US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Perform search again, reduce the number of conflicts</a:t>
          </a:r>
        </a:p>
      </dsp:txBody>
      <dsp:txXfrm>
        <a:off x="2475255" y="2616783"/>
        <a:ext cx="2661577" cy="126249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D0C2A0-D124-4F2C-9CDB-03524AE15CFE}">
      <dsp:nvSpPr>
        <dsp:cNvPr id="0" name=""/>
        <dsp:cNvSpPr/>
      </dsp:nvSpPr>
      <dsp:spPr>
        <a:xfrm>
          <a:off x="3298" y="120384"/>
          <a:ext cx="3215580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Search</a:t>
          </a:r>
        </a:p>
      </dsp:txBody>
      <dsp:txXfrm>
        <a:off x="3298" y="120384"/>
        <a:ext cx="3215580" cy="950400"/>
      </dsp:txXfrm>
    </dsp:sp>
    <dsp:sp modelId="{36AFA295-9DA8-4248-BC90-80F428168A3B}">
      <dsp:nvSpPr>
        <dsp:cNvPr id="0" name=""/>
        <dsp:cNvSpPr/>
      </dsp:nvSpPr>
      <dsp:spPr>
        <a:xfrm>
          <a:off x="3298" y="1070784"/>
          <a:ext cx="3215580" cy="244579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/>
            <a:t>Heuristics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/>
            <a:t>Reducing search space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/>
            <a:t>Precomputing</a:t>
          </a:r>
        </a:p>
      </dsp:txBody>
      <dsp:txXfrm>
        <a:off x="3298" y="1070784"/>
        <a:ext cx="3215580" cy="2445795"/>
      </dsp:txXfrm>
    </dsp:sp>
    <dsp:sp modelId="{52E9EF1F-D1A1-4BE3-9021-2C8537E160EB}">
      <dsp:nvSpPr>
        <dsp:cNvPr id="0" name=""/>
        <dsp:cNvSpPr/>
      </dsp:nvSpPr>
      <dsp:spPr>
        <a:xfrm>
          <a:off x="3669059" y="120384"/>
          <a:ext cx="3215580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Conflicts</a:t>
          </a:r>
        </a:p>
      </dsp:txBody>
      <dsp:txXfrm>
        <a:off x="3669059" y="120384"/>
        <a:ext cx="3215580" cy="950400"/>
      </dsp:txXfrm>
    </dsp:sp>
    <dsp:sp modelId="{3C739BBC-DDD2-40AC-A18D-D5AE6C02CA0F}">
      <dsp:nvSpPr>
        <dsp:cNvPr id="0" name=""/>
        <dsp:cNvSpPr/>
      </dsp:nvSpPr>
      <dsp:spPr>
        <a:xfrm>
          <a:off x="3669059" y="1070784"/>
          <a:ext cx="3215580" cy="244579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300" kern="1200" dirty="0"/>
            <a:t>Trivial?</a:t>
          </a:r>
        </a:p>
      </dsp:txBody>
      <dsp:txXfrm>
        <a:off x="3669059" y="1070784"/>
        <a:ext cx="3215580" cy="2445795"/>
      </dsp:txXfrm>
    </dsp:sp>
    <dsp:sp modelId="{859A6B43-DAAD-483B-ADE4-B1302515F038}">
      <dsp:nvSpPr>
        <dsp:cNvPr id="0" name=""/>
        <dsp:cNvSpPr/>
      </dsp:nvSpPr>
      <dsp:spPr>
        <a:xfrm>
          <a:off x="7334821" y="120384"/>
          <a:ext cx="3215580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 err="1"/>
            <a:t>Replanning</a:t>
          </a:r>
          <a:endParaRPr lang="en-US" sz="3300" kern="1200" dirty="0"/>
        </a:p>
      </dsp:txBody>
      <dsp:txXfrm>
        <a:off x="7334821" y="120384"/>
        <a:ext cx="3215580" cy="950400"/>
      </dsp:txXfrm>
    </dsp:sp>
    <dsp:sp modelId="{23705199-84DD-4152-B933-78E7BF93210D}">
      <dsp:nvSpPr>
        <dsp:cNvPr id="0" name=""/>
        <dsp:cNvSpPr/>
      </dsp:nvSpPr>
      <dsp:spPr>
        <a:xfrm>
          <a:off x="7334821" y="1070784"/>
          <a:ext cx="3215580" cy="244579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300" kern="1200" dirty="0"/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300" kern="1200"/>
        </a:p>
      </dsp:txBody>
      <dsp:txXfrm>
        <a:off x="7334821" y="1070784"/>
        <a:ext cx="3215580" cy="244579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462BBD-30C6-49E7-AAFD-0A943821B7B0}">
      <dsp:nvSpPr>
        <dsp:cNvPr id="0" name=""/>
        <dsp:cNvSpPr/>
      </dsp:nvSpPr>
      <dsp:spPr>
        <a:xfrm>
          <a:off x="5282" y="0"/>
          <a:ext cx="5081029" cy="363696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Single agent pathfinding</a:t>
          </a:r>
        </a:p>
      </dsp:txBody>
      <dsp:txXfrm>
        <a:off x="5282" y="0"/>
        <a:ext cx="5081029" cy="1091088"/>
      </dsp:txXfrm>
    </dsp:sp>
    <dsp:sp modelId="{E7B05715-817C-4857-83F3-D69679AA25A2}">
      <dsp:nvSpPr>
        <dsp:cNvPr id="0" name=""/>
        <dsp:cNvSpPr/>
      </dsp:nvSpPr>
      <dsp:spPr>
        <a:xfrm>
          <a:off x="513384" y="1092154"/>
          <a:ext cx="4064823" cy="1096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60960" rIns="8128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Jump Point Search</a:t>
          </a:r>
        </a:p>
      </dsp:txBody>
      <dsp:txXfrm>
        <a:off x="545502" y="1124272"/>
        <a:ext cx="4000587" cy="1032358"/>
      </dsp:txXfrm>
    </dsp:sp>
    <dsp:sp modelId="{08377770-FC54-4915-A6FB-DE536902C015}">
      <dsp:nvSpPr>
        <dsp:cNvPr id="0" name=""/>
        <dsp:cNvSpPr/>
      </dsp:nvSpPr>
      <dsp:spPr>
        <a:xfrm>
          <a:off x="513384" y="2357455"/>
          <a:ext cx="4064823" cy="1096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60960" rIns="8128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Compressed Path Databases</a:t>
          </a:r>
        </a:p>
      </dsp:txBody>
      <dsp:txXfrm>
        <a:off x="545502" y="2389573"/>
        <a:ext cx="4000587" cy="1032358"/>
      </dsp:txXfrm>
    </dsp:sp>
    <dsp:sp modelId="{DC13A976-082C-4EC7-AF90-2BCD3C9ED867}">
      <dsp:nvSpPr>
        <dsp:cNvPr id="0" name=""/>
        <dsp:cNvSpPr/>
      </dsp:nvSpPr>
      <dsp:spPr>
        <a:xfrm>
          <a:off x="5467388" y="0"/>
          <a:ext cx="5081029" cy="363696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Linear Programming</a:t>
          </a:r>
        </a:p>
      </dsp:txBody>
      <dsp:txXfrm>
        <a:off x="5467388" y="0"/>
        <a:ext cx="5081029" cy="1091088"/>
      </dsp:txXfrm>
    </dsp:sp>
    <dsp:sp modelId="{289D60A9-FEAB-47BE-B8CC-EAEC96B93F05}">
      <dsp:nvSpPr>
        <dsp:cNvPr id="0" name=""/>
        <dsp:cNvSpPr/>
      </dsp:nvSpPr>
      <dsp:spPr>
        <a:xfrm>
          <a:off x="5975491" y="1091088"/>
          <a:ext cx="4064823" cy="23640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60960" rIns="8128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Branch and price</a:t>
          </a:r>
        </a:p>
      </dsp:txBody>
      <dsp:txXfrm>
        <a:off x="6044731" y="1160328"/>
        <a:ext cx="3926343" cy="22255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gif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C8A7D-CB0D-4474-9FC7-8E1D401A2EC2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733FC-BFA8-4D34-8D8F-80639264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32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/ Afternoon ~ Name - Phillip Wong ~ </a:t>
            </a:r>
            <a:r>
              <a:rPr lang="en-US" dirty="0" err="1"/>
              <a:t>Proj</a:t>
            </a:r>
            <a:r>
              <a:rPr lang="en-US" dirty="0"/>
              <a:t>: MAPF ~ Along with 2, Dan, Pierre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733FC-BFA8-4D34-8D8F-8063926438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20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733FC-BFA8-4D34-8D8F-8063926438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660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696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616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222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1474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629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536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276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303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9562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3318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235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15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471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46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199" y="1240780"/>
            <a:ext cx="6086857" cy="437644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600" dirty="0">
                <a:solidFill>
                  <a:schemeClr val="tx1"/>
                </a:solidFill>
              </a:rPr>
              <a:t>Multi-agent pathfinding in Warehouse Automation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17256" y="1240780"/>
            <a:ext cx="3364746" cy="4376440"/>
          </a:xfrm>
          <a:effectLst/>
        </p:spPr>
        <p:txBody>
          <a:bodyPr anchor="ctr">
            <a:normAutofit/>
          </a:bodyPr>
          <a:lstStyle/>
          <a:p>
            <a:r>
              <a:rPr lang="en-US" sz="2400" dirty="0"/>
              <a:t>Phillip Wong</a:t>
            </a:r>
          </a:p>
          <a:p>
            <a:r>
              <a:rPr lang="en-US" sz="2000" dirty="0"/>
              <a:t>Supervised by: </a:t>
            </a:r>
          </a:p>
          <a:p>
            <a:r>
              <a:rPr lang="en-US" sz="2000" dirty="0"/>
              <a:t>Daniel </a:t>
            </a:r>
            <a:r>
              <a:rPr lang="en-US" sz="2000" dirty="0" err="1"/>
              <a:t>Harabor</a:t>
            </a:r>
            <a:r>
              <a:rPr lang="en-US" sz="2000" dirty="0"/>
              <a:t> &amp; Pierre Le </a:t>
            </a:r>
            <a:r>
              <a:rPr lang="en-US" sz="2000" dirty="0" err="1"/>
              <a:t>Bodic</a:t>
            </a:r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83344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5107087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3252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Multi-agent pathfinding?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Multiple agents moving to goal locations</a:t>
            </a:r>
          </a:p>
          <a:p>
            <a:r>
              <a:rPr lang="en-US" dirty="0"/>
              <a:t>For each agent find a conflict-free path to the goal</a:t>
            </a:r>
          </a:p>
          <a:p>
            <a:r>
              <a:rPr lang="en-US" dirty="0"/>
              <a:t>A tile can only have 1 agent at any time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86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Complexity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en-US" dirty="0"/>
              <a:t>State space grows</a:t>
            </a:r>
          </a:p>
          <a:p>
            <a:pPr lvl="1"/>
            <a:r>
              <a:rPr lang="en-US" dirty="0"/>
              <a:t>Number of agents (a)</a:t>
            </a:r>
          </a:p>
          <a:p>
            <a:pPr lvl="1"/>
            <a:r>
              <a:rPr lang="en-US" dirty="0"/>
              <a:t>Size of grid map (t)</a:t>
            </a:r>
          </a:p>
          <a:p>
            <a:pPr lvl="1"/>
            <a:r>
              <a:rPr lang="en-US" dirty="0"/>
              <a:t>Branching factor 5k (up / down / left / right / wait)</a:t>
            </a:r>
          </a:p>
          <a:p>
            <a:pPr lvl="1"/>
            <a:r>
              <a:rPr lang="en-US" dirty="0"/>
              <a:t>Number of path-conflicts (c)?</a:t>
            </a:r>
          </a:p>
          <a:p>
            <a:r>
              <a:rPr lang="en-US" dirty="0"/>
              <a:t>a * t * d</a:t>
            </a:r>
          </a:p>
        </p:txBody>
      </p:sp>
    </p:spTree>
    <p:extLst>
      <p:ext uri="{BB962C8B-B14F-4D97-AF65-F5344CB8AC3E}">
        <p14:creationId xmlns:p14="http://schemas.microsoft.com/office/powerpoint/2010/main" val="4254331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Specifics of MAPF</a:t>
            </a:r>
            <a:endParaRPr lang="en-US" dirty="0"/>
          </a:p>
        </p:txBody>
      </p:sp>
      <p:graphicFrame>
        <p:nvGraphicFramePr>
          <p:cNvPr id="7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9909367"/>
              </p:ext>
            </p:extLst>
          </p:nvPr>
        </p:nvGraphicFramePr>
        <p:xfrm>
          <a:off x="819150" y="2548647"/>
          <a:ext cx="10553700" cy="3310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8264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MAPF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Optimal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arsarsa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Suboptimal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Bounded-suboptimal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582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optimality?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89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Resolving Conflicts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4295522"/>
              </p:ext>
            </p:extLst>
          </p:nvPr>
        </p:nvGraphicFramePr>
        <p:xfrm>
          <a:off x="819150" y="2435628"/>
          <a:ext cx="10553700" cy="3948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1848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to improve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1784879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69056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Warehouse Simulation</a:t>
            </a:r>
          </a:p>
          <a:p>
            <a:pPr lvl="1"/>
            <a:r>
              <a:rPr lang="en-US" dirty="0"/>
              <a:t>Picking station</a:t>
            </a:r>
          </a:p>
          <a:p>
            <a:pPr lvl="1"/>
            <a:r>
              <a:rPr lang="en-US" dirty="0"/>
              <a:t>Drive Units</a:t>
            </a:r>
          </a:p>
          <a:p>
            <a:pPr lvl="1"/>
            <a:r>
              <a:rPr lang="en-US" dirty="0"/>
              <a:t>Order assignment</a:t>
            </a:r>
          </a:p>
          <a:p>
            <a:r>
              <a:rPr lang="en-US" dirty="0"/>
              <a:t>Single agent pathfinding (A*)</a:t>
            </a:r>
          </a:p>
          <a:p>
            <a:r>
              <a:rPr lang="en-US" dirty="0"/>
              <a:t>Learning Integer Programming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34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3721260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2395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Overview</a:t>
            </a:r>
            <a:endParaRPr lang="en-US" dirty="0"/>
          </a:p>
        </p:txBody>
      </p:sp>
      <p:graphicFrame>
        <p:nvGraphicFramePr>
          <p:cNvPr id="7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0621368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9511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focus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of the art: </a:t>
            </a:r>
            <a:r>
              <a:rPr lang="en-US" b="1" dirty="0"/>
              <a:t>Conflict Based Search (CBS)</a:t>
            </a:r>
          </a:p>
          <a:p>
            <a:endParaRPr lang="en-US" b="1" dirty="0"/>
          </a:p>
          <a:p>
            <a:endParaRPr lang="en-US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66209" y="2222500"/>
            <a:ext cx="3838031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280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price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266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outcomes?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71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Warehouse 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Kiva Systems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Automating the movement of inventory around the warehouse</a:t>
            </a:r>
          </a:p>
          <a:p>
            <a:r>
              <a:rPr lang="en-US" dirty="0"/>
              <a:t>Large scale - up to 1000 robots in a warehouse</a:t>
            </a:r>
          </a:p>
          <a:p>
            <a:r>
              <a:rPr lang="en-US" dirty="0"/>
              <a:t>Robots delivering inventory</a:t>
            </a:r>
          </a:p>
          <a:p>
            <a:pPr lvl="1"/>
            <a:r>
              <a:rPr lang="en-US" dirty="0"/>
              <a:t>Drive Units, Picking stations, Storage pods</a:t>
            </a:r>
          </a:p>
          <a:p>
            <a:r>
              <a:rPr lang="en-US" dirty="0"/>
              <a:t>Kiva Systems AKA Amazon Robotics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Peter </a:t>
            </a:r>
            <a:r>
              <a:rPr lang="en-US" dirty="0" err="1"/>
              <a:t>Wurman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015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Return on investment 1-3 years</a:t>
            </a:r>
          </a:p>
          <a:p>
            <a:r>
              <a:rPr lang="en-US" dirty="0"/>
              <a:t>Setup time of 4-9 months</a:t>
            </a:r>
          </a:p>
          <a:p>
            <a:r>
              <a:rPr lang="en-US" dirty="0"/>
              <a:t>Installation of only 3 days</a:t>
            </a:r>
          </a:p>
          <a:p>
            <a:r>
              <a:rPr lang="en-US" dirty="0"/>
              <a:t>No hard infrastructure (easy to upgrade)</a:t>
            </a:r>
          </a:p>
          <a:p>
            <a:r>
              <a:rPr lang="en-US" dirty="0"/>
              <a:t>https://www.youtube.com/watch?v=lT4X3cuIHK8&amp;t=161s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97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Warehouse Automation</a:t>
            </a:r>
          </a:p>
        </p:txBody>
      </p:sp>
      <p:pic>
        <p:nvPicPr>
          <p:cNvPr id="20" name="Content Placeholder 1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2326481"/>
            <a:ext cx="6096000" cy="3429000"/>
          </a:xfrm>
        </p:spPr>
      </p:pic>
      <p:sp>
        <p:nvSpPr>
          <p:cNvPr id="10" name="TextBox 9"/>
          <p:cNvSpPr txBox="1"/>
          <p:nvPr/>
        </p:nvSpPr>
        <p:spPr>
          <a:xfrm>
            <a:off x="3386229" y="5840362"/>
            <a:ext cx="6011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https://www.youtube.com/watch?v=8gy5tYVR-28</a:t>
            </a:r>
          </a:p>
        </p:txBody>
      </p:sp>
    </p:spTree>
    <p:extLst>
      <p:ext uri="{BB962C8B-B14F-4D97-AF65-F5344CB8AC3E}">
        <p14:creationId xmlns:p14="http://schemas.microsoft.com/office/powerpoint/2010/main" val="2551078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Warehouse Automation</a:t>
            </a:r>
          </a:p>
        </p:txBody>
      </p:sp>
      <p:pic>
        <p:nvPicPr>
          <p:cNvPr id="5" name="Content Placeholder 4" descr="A picture containing yellow, floor, indoor&#10;&#10;Description generated with high confidence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85837" y="2222500"/>
            <a:ext cx="4851400" cy="3638550"/>
          </a:xfrm>
        </p:spPr>
      </p:pic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85837" y="6159610"/>
            <a:ext cx="4851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Source: https://www.businessinsider.com.au/amazon-doubled-the-number-of-kiva-robots-2015-10?r=US&amp;IR=T</a:t>
            </a:r>
          </a:p>
        </p:txBody>
      </p:sp>
    </p:spTree>
    <p:extLst>
      <p:ext uri="{BB962C8B-B14F-4D97-AF65-F5344CB8AC3E}">
        <p14:creationId xmlns:p14="http://schemas.microsoft.com/office/powerpoint/2010/main" val="93386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46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7" name="Rectangle 14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16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/>
              <a:t>Simulation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5825188" y="1186812"/>
            <a:ext cx="5365218" cy="4900014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2" charset="2"/>
              <a:buChar char="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476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Map with n grids</a:t>
            </a:r>
          </a:p>
          <a:p>
            <a:r>
              <a:rPr lang="en-US" dirty="0"/>
              <a:t>K agents</a:t>
            </a:r>
          </a:p>
          <a:p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05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4829503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6800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ustom 1">
      <a:majorFont>
        <a:latin typeface="Century Gothic"/>
        <a:ea typeface=""/>
        <a:cs typeface=""/>
      </a:majorFont>
      <a:minorFont>
        <a:latin typeface="Candara"/>
        <a:ea typeface=""/>
        <a:cs typeface="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1233</TotalTime>
  <Words>399</Words>
  <Application>Microsoft Office PowerPoint</Application>
  <PresentationFormat>Widescreen</PresentationFormat>
  <Paragraphs>103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Candara</vt:lpstr>
      <vt:lpstr>Century Gothic</vt:lpstr>
      <vt:lpstr>Wingdings 2</vt:lpstr>
      <vt:lpstr>Quotable</vt:lpstr>
      <vt:lpstr>Multi-agent pathfinding in Warehouse Automation</vt:lpstr>
      <vt:lpstr>Overview</vt:lpstr>
      <vt:lpstr>Warehouse Automation</vt:lpstr>
      <vt:lpstr>Benefits</vt:lpstr>
      <vt:lpstr>Warehouse Automation</vt:lpstr>
      <vt:lpstr>Warehouse Automation</vt:lpstr>
      <vt:lpstr>Simulation</vt:lpstr>
      <vt:lpstr>PowerPoint Presentation</vt:lpstr>
      <vt:lpstr>Process</vt:lpstr>
      <vt:lpstr>Outline</vt:lpstr>
      <vt:lpstr>What is Multi-agent pathfinding?</vt:lpstr>
      <vt:lpstr>Complexity</vt:lpstr>
      <vt:lpstr>Specifics of MAPF</vt:lpstr>
      <vt:lpstr>Solving MAPF</vt:lpstr>
      <vt:lpstr>Why optimality?</vt:lpstr>
      <vt:lpstr>Resolving Conflicts</vt:lpstr>
      <vt:lpstr>Areas to improve</vt:lpstr>
      <vt:lpstr>Current progress</vt:lpstr>
      <vt:lpstr>Contributions</vt:lpstr>
      <vt:lpstr>Our focus</vt:lpstr>
      <vt:lpstr>Branch and price</vt:lpstr>
      <vt:lpstr>Expected outcomes?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Multi-agent Pathfinding</dc:title>
  <dc:creator>Phillip Wong</dc:creator>
  <cp:lastModifiedBy>Phillip Wong</cp:lastModifiedBy>
  <cp:revision>61</cp:revision>
  <dcterms:created xsi:type="dcterms:W3CDTF">2017-04-27T12:06:01Z</dcterms:created>
  <dcterms:modified xsi:type="dcterms:W3CDTF">2017-05-26T02:27:45Z</dcterms:modified>
</cp:coreProperties>
</file>

<file path=docProps/thumbnail.jpeg>
</file>